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5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43BD10-20CF-4D20-B8DC-149E5285415D}" v="37" dt="2022-06-15T15:18:46.7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262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ophe ALLIOT" userId="8020d685-9e13-4973-ac47-cf361b127be4" providerId="ADAL" clId="{8F43BD10-20CF-4D20-B8DC-149E5285415D}"/>
    <pc:docChg chg="undo custSel addSld modSld sldOrd">
      <pc:chgData name="Christophe ALLIOT" userId="8020d685-9e13-4973-ac47-cf361b127be4" providerId="ADAL" clId="{8F43BD10-20CF-4D20-B8DC-149E5285415D}" dt="2022-06-17T13:39:02.301" v="1261" actId="14100"/>
      <pc:docMkLst>
        <pc:docMk/>
      </pc:docMkLst>
      <pc:sldChg chg="addSp modSp mod">
        <pc:chgData name="Christophe ALLIOT" userId="8020d685-9e13-4973-ac47-cf361b127be4" providerId="ADAL" clId="{8F43BD10-20CF-4D20-B8DC-149E5285415D}" dt="2022-06-17T09:28:36.472" v="1220" actId="1076"/>
        <pc:sldMkLst>
          <pc:docMk/>
          <pc:sldMk cId="4109015257" sldId="256"/>
        </pc:sldMkLst>
        <pc:spChg chg="add mod">
          <ac:chgData name="Christophe ALLIOT" userId="8020d685-9e13-4973-ac47-cf361b127be4" providerId="ADAL" clId="{8F43BD10-20CF-4D20-B8DC-149E5285415D}" dt="2022-06-17T09:28:36.472" v="1220" actId="1076"/>
          <ac:spMkLst>
            <pc:docMk/>
            <pc:sldMk cId="4109015257" sldId="256"/>
            <ac:spMk id="5" creationId="{8FA9F0C9-9222-4068-95AC-AF39A39F1941}"/>
          </ac:spMkLst>
        </pc:spChg>
      </pc:sldChg>
      <pc:sldChg chg="delSp modSp mod">
        <pc:chgData name="Christophe ALLIOT" userId="8020d685-9e13-4973-ac47-cf361b127be4" providerId="ADAL" clId="{8F43BD10-20CF-4D20-B8DC-149E5285415D}" dt="2022-06-17T09:29:54.194" v="1221"/>
        <pc:sldMkLst>
          <pc:docMk/>
          <pc:sldMk cId="347362969" sldId="257"/>
        </pc:sldMkLst>
        <pc:spChg chg="mod">
          <ac:chgData name="Christophe ALLIOT" userId="8020d685-9e13-4973-ac47-cf361b127be4" providerId="ADAL" clId="{8F43BD10-20CF-4D20-B8DC-149E5285415D}" dt="2022-06-15T13:26:07.432" v="49" actId="20577"/>
          <ac:spMkLst>
            <pc:docMk/>
            <pc:sldMk cId="347362969" sldId="257"/>
            <ac:spMk id="2" creationId="{13186AA5-34BC-461E-86D0-DDEEC9DF0FAE}"/>
          </ac:spMkLst>
        </pc:spChg>
        <pc:spChg chg="mod">
          <ac:chgData name="Christophe ALLIOT" userId="8020d685-9e13-4973-ac47-cf361b127be4" providerId="ADAL" clId="{8F43BD10-20CF-4D20-B8DC-149E5285415D}" dt="2022-06-15T13:52:52.807" v="65" actId="113"/>
          <ac:spMkLst>
            <pc:docMk/>
            <pc:sldMk cId="347362969" sldId="257"/>
            <ac:spMk id="3" creationId="{CECEF15C-A349-4B6F-B0F4-AC5B0AE8893C}"/>
          </ac:spMkLst>
        </pc:spChg>
        <pc:spChg chg="mod">
          <ac:chgData name="Christophe ALLIOT" userId="8020d685-9e13-4973-ac47-cf361b127be4" providerId="ADAL" clId="{8F43BD10-20CF-4D20-B8DC-149E5285415D}" dt="2022-06-17T09:29:54.194" v="1221"/>
          <ac:spMkLst>
            <pc:docMk/>
            <pc:sldMk cId="347362969" sldId="257"/>
            <ac:spMk id="5" creationId="{890F8FBD-57B7-4068-AFB8-06328C9D0381}"/>
          </ac:spMkLst>
        </pc:spChg>
        <pc:picChg chg="del">
          <ac:chgData name="Christophe ALLIOT" userId="8020d685-9e13-4973-ac47-cf361b127be4" providerId="ADAL" clId="{8F43BD10-20CF-4D20-B8DC-149E5285415D}" dt="2022-06-15T13:25:27.680" v="1" actId="21"/>
          <ac:picMkLst>
            <pc:docMk/>
            <pc:sldMk cId="347362969" sldId="257"/>
            <ac:picMk id="10" creationId="{7BCAED87-6073-45DB-977B-B16360551556}"/>
          </ac:picMkLst>
        </pc:picChg>
      </pc:sldChg>
      <pc:sldChg chg="addSp delSp modSp new mod">
        <pc:chgData name="Christophe ALLIOT" userId="8020d685-9e13-4973-ac47-cf361b127be4" providerId="ADAL" clId="{8F43BD10-20CF-4D20-B8DC-149E5285415D}" dt="2022-06-17T09:30:03.641" v="1222"/>
        <pc:sldMkLst>
          <pc:docMk/>
          <pc:sldMk cId="375207643" sldId="258"/>
        </pc:sldMkLst>
        <pc:spChg chg="mod">
          <ac:chgData name="Christophe ALLIOT" userId="8020d685-9e13-4973-ac47-cf361b127be4" providerId="ADAL" clId="{8F43BD10-20CF-4D20-B8DC-149E5285415D}" dt="2022-06-15T13:25:51.814" v="21" actId="20577"/>
          <ac:spMkLst>
            <pc:docMk/>
            <pc:sldMk cId="375207643" sldId="258"/>
            <ac:spMk id="2" creationId="{CD9AE2FA-4FF1-4DAB-B093-793DB5F3A9FD}"/>
          </ac:spMkLst>
        </pc:spChg>
        <pc:spChg chg="del">
          <ac:chgData name="Christophe ALLIOT" userId="8020d685-9e13-4973-ac47-cf361b127be4" providerId="ADAL" clId="{8F43BD10-20CF-4D20-B8DC-149E5285415D}" dt="2022-06-15T13:25:30.800" v="2"/>
          <ac:spMkLst>
            <pc:docMk/>
            <pc:sldMk cId="375207643" sldId="258"/>
            <ac:spMk id="3" creationId="{D4260EBC-0153-45B1-9763-8C9017A64124}"/>
          </ac:spMkLst>
        </pc:spChg>
        <pc:spChg chg="mod">
          <ac:chgData name="Christophe ALLIOT" userId="8020d685-9e13-4973-ac47-cf361b127be4" providerId="ADAL" clId="{8F43BD10-20CF-4D20-B8DC-149E5285415D}" dt="2022-06-17T09:30:03.641" v="1222"/>
          <ac:spMkLst>
            <pc:docMk/>
            <pc:sldMk cId="375207643" sldId="258"/>
            <ac:spMk id="5" creationId="{060C0318-A0E1-4BAD-8A4F-76279E8CD87E}"/>
          </ac:spMkLst>
        </pc:spChg>
        <pc:spChg chg="add">
          <ac:chgData name="Christophe ALLIOT" userId="8020d685-9e13-4973-ac47-cf361b127be4" providerId="ADAL" clId="{8F43BD10-20CF-4D20-B8DC-149E5285415D}" dt="2022-06-15T13:50:20.207" v="55" actId="11529"/>
          <ac:spMkLst>
            <pc:docMk/>
            <pc:sldMk cId="375207643" sldId="258"/>
            <ac:spMk id="10" creationId="{7C4E0D65-BAC7-4E1E-8C97-D13B3FAA0266}"/>
          </ac:spMkLst>
        </pc:spChg>
        <pc:spChg chg="add mod">
          <ac:chgData name="Christophe ALLIOT" userId="8020d685-9e13-4973-ac47-cf361b127be4" providerId="ADAL" clId="{8F43BD10-20CF-4D20-B8DC-149E5285415D}" dt="2022-06-15T13:51:02.643" v="59" actId="12"/>
          <ac:spMkLst>
            <pc:docMk/>
            <pc:sldMk cId="375207643" sldId="258"/>
            <ac:spMk id="12" creationId="{8EBB25D0-F228-4690-B19E-C63CCADAA0DB}"/>
          </ac:spMkLst>
        </pc:spChg>
        <pc:spChg chg="add mod">
          <ac:chgData name="Christophe ALLIOT" userId="8020d685-9e13-4973-ac47-cf361b127be4" providerId="ADAL" clId="{8F43BD10-20CF-4D20-B8DC-149E5285415D}" dt="2022-06-15T14:03:02.894" v="101" actId="1076"/>
          <ac:spMkLst>
            <pc:docMk/>
            <pc:sldMk cId="375207643" sldId="258"/>
            <ac:spMk id="15" creationId="{5EC20F75-030C-4B67-A93D-770B9773BE14}"/>
          </ac:spMkLst>
        </pc:spChg>
        <pc:spChg chg="add mod">
          <ac:chgData name="Christophe ALLIOT" userId="8020d685-9e13-4973-ac47-cf361b127be4" providerId="ADAL" clId="{8F43BD10-20CF-4D20-B8DC-149E5285415D}" dt="2022-06-15T14:02:48.069" v="99" actId="14100"/>
          <ac:spMkLst>
            <pc:docMk/>
            <pc:sldMk cId="375207643" sldId="258"/>
            <ac:spMk id="18" creationId="{41BC109E-EA7D-463C-B602-FC7B0F040DEE}"/>
          </ac:spMkLst>
        </pc:spChg>
        <pc:picChg chg="add mod">
          <ac:chgData name="Christophe ALLIOT" userId="8020d685-9e13-4973-ac47-cf361b127be4" providerId="ADAL" clId="{8F43BD10-20CF-4D20-B8DC-149E5285415D}" dt="2022-06-15T13:25:43.554" v="4" actId="1076"/>
          <ac:picMkLst>
            <pc:docMk/>
            <pc:sldMk cId="375207643" sldId="258"/>
            <ac:picMk id="7" creationId="{A27932E9-D751-41BE-A8A0-D99FAE6F9383}"/>
          </ac:picMkLst>
        </pc:picChg>
        <pc:picChg chg="add mod">
          <ac:chgData name="Christophe ALLIOT" userId="8020d685-9e13-4973-ac47-cf361b127be4" providerId="ADAL" clId="{8F43BD10-20CF-4D20-B8DC-149E5285415D}" dt="2022-06-15T14:02:57.495" v="100" actId="1076"/>
          <ac:picMkLst>
            <pc:docMk/>
            <pc:sldMk cId="375207643" sldId="258"/>
            <ac:picMk id="9" creationId="{1C148984-A982-4913-8552-AACD9411882C}"/>
          </ac:picMkLst>
        </pc:picChg>
        <pc:picChg chg="add del mod">
          <ac:chgData name="Christophe ALLIOT" userId="8020d685-9e13-4973-ac47-cf361b127be4" providerId="ADAL" clId="{8F43BD10-20CF-4D20-B8DC-149E5285415D}" dt="2022-06-15T14:00:39.736" v="78" actId="478"/>
          <ac:picMkLst>
            <pc:docMk/>
            <pc:sldMk cId="375207643" sldId="258"/>
            <ac:picMk id="20" creationId="{F520002E-113A-4AF1-B9DF-2BB7031BBCDA}"/>
          </ac:picMkLst>
        </pc:picChg>
        <pc:picChg chg="add mod">
          <ac:chgData name="Christophe ALLIOT" userId="8020d685-9e13-4973-ac47-cf361b127be4" providerId="ADAL" clId="{8F43BD10-20CF-4D20-B8DC-149E5285415D}" dt="2022-06-15T14:01:43.113" v="92" actId="1076"/>
          <ac:picMkLst>
            <pc:docMk/>
            <pc:sldMk cId="375207643" sldId="258"/>
            <ac:picMk id="22" creationId="{A513E899-E7F3-41CF-A6D7-DF730D342590}"/>
          </ac:picMkLst>
        </pc:picChg>
        <pc:picChg chg="add del mod">
          <ac:chgData name="Christophe ALLIOT" userId="8020d685-9e13-4973-ac47-cf361b127be4" providerId="ADAL" clId="{8F43BD10-20CF-4D20-B8DC-149E5285415D}" dt="2022-06-15T14:01:45.701" v="93" actId="1076"/>
          <ac:picMkLst>
            <pc:docMk/>
            <pc:sldMk cId="375207643" sldId="258"/>
            <ac:picMk id="24" creationId="{4118B79D-17AF-4617-8DA0-58DF5BDF1269}"/>
          </ac:picMkLst>
        </pc:picChg>
        <pc:picChg chg="add mod">
          <ac:chgData name="Christophe ALLIOT" userId="8020d685-9e13-4973-ac47-cf361b127be4" providerId="ADAL" clId="{8F43BD10-20CF-4D20-B8DC-149E5285415D}" dt="2022-06-15T14:00:46.496" v="81" actId="14100"/>
          <ac:picMkLst>
            <pc:docMk/>
            <pc:sldMk cId="375207643" sldId="258"/>
            <ac:picMk id="26" creationId="{3B8EFCF2-E1AD-4A65-BCB5-B8C62F934B70}"/>
          </ac:picMkLst>
        </pc:picChg>
        <pc:picChg chg="add mod">
          <ac:chgData name="Christophe ALLIOT" userId="8020d685-9e13-4973-ac47-cf361b127be4" providerId="ADAL" clId="{8F43BD10-20CF-4D20-B8DC-149E5285415D}" dt="2022-06-15T14:01:48.135" v="94" actId="1076"/>
          <ac:picMkLst>
            <pc:docMk/>
            <pc:sldMk cId="375207643" sldId="258"/>
            <ac:picMk id="28" creationId="{CF4CF214-2AD4-4937-82DA-77248221C8B5}"/>
          </ac:picMkLst>
        </pc:picChg>
        <pc:picChg chg="add mod">
          <ac:chgData name="Christophe ALLIOT" userId="8020d685-9e13-4973-ac47-cf361b127be4" providerId="ADAL" clId="{8F43BD10-20CF-4D20-B8DC-149E5285415D}" dt="2022-06-15T14:01:49.639" v="95" actId="1076"/>
          <ac:picMkLst>
            <pc:docMk/>
            <pc:sldMk cId="375207643" sldId="258"/>
            <ac:picMk id="30" creationId="{5758B36A-95F8-4C8B-A391-5825AC790290}"/>
          </ac:picMkLst>
        </pc:picChg>
        <pc:picChg chg="add mod">
          <ac:chgData name="Christophe ALLIOT" userId="8020d685-9e13-4973-ac47-cf361b127be4" providerId="ADAL" clId="{8F43BD10-20CF-4D20-B8DC-149E5285415D}" dt="2022-06-15T14:03:12.159" v="103" actId="1076"/>
          <ac:picMkLst>
            <pc:docMk/>
            <pc:sldMk cId="375207643" sldId="258"/>
            <ac:picMk id="32" creationId="{F75C0793-866A-4E32-A683-C2C6CD56EC61}"/>
          </ac:picMkLst>
        </pc:picChg>
        <pc:cxnChg chg="add mod">
          <ac:chgData name="Christophe ALLIOT" userId="8020d685-9e13-4973-ac47-cf361b127be4" providerId="ADAL" clId="{8F43BD10-20CF-4D20-B8DC-149E5285415D}" dt="2022-06-15T14:03:07.119" v="102" actId="14100"/>
          <ac:cxnSpMkLst>
            <pc:docMk/>
            <pc:sldMk cId="375207643" sldId="258"/>
            <ac:cxnSpMk id="14" creationId="{8C23B363-1B03-4E48-AD08-96FB752D108F}"/>
          </ac:cxnSpMkLst>
        </pc:cxnChg>
      </pc:sldChg>
      <pc:sldChg chg="addSp delSp modSp new mod">
        <pc:chgData name="Christophe ALLIOT" userId="8020d685-9e13-4973-ac47-cf361b127be4" providerId="ADAL" clId="{8F43BD10-20CF-4D20-B8DC-149E5285415D}" dt="2022-06-17T09:30:11.678" v="1224"/>
        <pc:sldMkLst>
          <pc:docMk/>
          <pc:sldMk cId="18834104" sldId="259"/>
        </pc:sldMkLst>
        <pc:spChg chg="mod">
          <ac:chgData name="Christophe ALLIOT" userId="8020d685-9e13-4973-ac47-cf361b127be4" providerId="ADAL" clId="{8F43BD10-20CF-4D20-B8DC-149E5285415D}" dt="2022-06-15T14:06:55.207" v="125" actId="20577"/>
          <ac:spMkLst>
            <pc:docMk/>
            <pc:sldMk cId="18834104" sldId="259"/>
            <ac:spMk id="2" creationId="{2074D074-03D6-4997-9BA6-FABF15AAB7E8}"/>
          </ac:spMkLst>
        </pc:spChg>
        <pc:spChg chg="mod">
          <ac:chgData name="Christophe ALLIOT" userId="8020d685-9e13-4973-ac47-cf361b127be4" providerId="ADAL" clId="{8F43BD10-20CF-4D20-B8DC-149E5285415D}" dt="2022-06-15T14:37:49.641" v="549" actId="20577"/>
          <ac:spMkLst>
            <pc:docMk/>
            <pc:sldMk cId="18834104" sldId="259"/>
            <ac:spMk id="3" creationId="{D29A796F-4485-41F6-9346-FA528CCBEAAE}"/>
          </ac:spMkLst>
        </pc:spChg>
        <pc:spChg chg="mod">
          <ac:chgData name="Christophe ALLIOT" userId="8020d685-9e13-4973-ac47-cf361b127be4" providerId="ADAL" clId="{8F43BD10-20CF-4D20-B8DC-149E5285415D}" dt="2022-06-17T09:30:11.678" v="1224"/>
          <ac:spMkLst>
            <pc:docMk/>
            <pc:sldMk cId="18834104" sldId="259"/>
            <ac:spMk id="5" creationId="{61CF6338-90DE-4F25-8887-C500AA9F5A04}"/>
          </ac:spMkLst>
        </pc:spChg>
        <pc:spChg chg="add del">
          <ac:chgData name="Christophe ALLIOT" userId="8020d685-9e13-4973-ac47-cf361b127be4" providerId="ADAL" clId="{8F43BD10-20CF-4D20-B8DC-149E5285415D}" dt="2022-06-15T14:25:32.842" v="326" actId="22"/>
          <ac:spMkLst>
            <pc:docMk/>
            <pc:sldMk cId="18834104" sldId="259"/>
            <ac:spMk id="10" creationId="{AB225C03-6899-4694-8ED3-4EDF653D6828}"/>
          </ac:spMkLst>
        </pc:spChg>
        <pc:graphicFrameChg chg="add del mod modGraphic">
          <ac:chgData name="Christophe ALLIOT" userId="8020d685-9e13-4973-ac47-cf361b127be4" providerId="ADAL" clId="{8F43BD10-20CF-4D20-B8DC-149E5285415D}" dt="2022-06-15T14:26:39.026" v="335" actId="21"/>
          <ac:graphicFrameMkLst>
            <pc:docMk/>
            <pc:sldMk cId="18834104" sldId="259"/>
            <ac:graphicFrameMk id="11" creationId="{55BFA213-8F5B-4ED2-ABBC-8DAD4FF6ED99}"/>
          </ac:graphicFrameMkLst>
        </pc:graphicFrameChg>
        <pc:picChg chg="add mod">
          <ac:chgData name="Christophe ALLIOT" userId="8020d685-9e13-4973-ac47-cf361b127be4" providerId="ADAL" clId="{8F43BD10-20CF-4D20-B8DC-149E5285415D}" dt="2022-06-15T14:37:56.349" v="550" actId="1076"/>
          <ac:picMkLst>
            <pc:docMk/>
            <pc:sldMk cId="18834104" sldId="259"/>
            <ac:picMk id="8" creationId="{FB2D6807-5992-4DBA-935C-AFC9A5179F7F}"/>
          </ac:picMkLst>
        </pc:picChg>
      </pc:sldChg>
      <pc:sldChg chg="modSp new mod ord">
        <pc:chgData name="Christophe ALLIOT" userId="8020d685-9e13-4973-ac47-cf361b127be4" providerId="ADAL" clId="{8F43BD10-20CF-4D20-B8DC-149E5285415D}" dt="2022-06-17T09:30:07.449" v="1223"/>
        <pc:sldMkLst>
          <pc:docMk/>
          <pc:sldMk cId="748559921" sldId="260"/>
        </pc:sldMkLst>
        <pc:spChg chg="mod">
          <ac:chgData name="Christophe ALLIOT" userId="8020d685-9e13-4973-ac47-cf361b127be4" providerId="ADAL" clId="{8F43BD10-20CF-4D20-B8DC-149E5285415D}" dt="2022-06-15T14:09:30.070" v="164" actId="20577"/>
          <ac:spMkLst>
            <pc:docMk/>
            <pc:sldMk cId="748559921" sldId="260"/>
            <ac:spMk id="2" creationId="{7AB57D99-B892-4D11-8AF2-CFCE2FB16FF3}"/>
          </ac:spMkLst>
        </pc:spChg>
        <pc:spChg chg="mod">
          <ac:chgData name="Christophe ALLIOT" userId="8020d685-9e13-4973-ac47-cf361b127be4" providerId="ADAL" clId="{8F43BD10-20CF-4D20-B8DC-149E5285415D}" dt="2022-06-15T14:29:56.487" v="385" actId="15"/>
          <ac:spMkLst>
            <pc:docMk/>
            <pc:sldMk cId="748559921" sldId="260"/>
            <ac:spMk id="3" creationId="{644669CD-2422-4C81-A1C3-DB2691FEB9BB}"/>
          </ac:spMkLst>
        </pc:spChg>
        <pc:spChg chg="mod">
          <ac:chgData name="Christophe ALLIOT" userId="8020d685-9e13-4973-ac47-cf361b127be4" providerId="ADAL" clId="{8F43BD10-20CF-4D20-B8DC-149E5285415D}" dt="2022-06-17T09:30:07.449" v="1223"/>
          <ac:spMkLst>
            <pc:docMk/>
            <pc:sldMk cId="748559921" sldId="260"/>
            <ac:spMk id="5" creationId="{8829F008-5C19-4F10-B959-8CF364797ABA}"/>
          </ac:spMkLst>
        </pc:spChg>
      </pc:sldChg>
      <pc:sldChg chg="addSp delSp modSp new mod">
        <pc:chgData name="Christophe ALLIOT" userId="8020d685-9e13-4973-ac47-cf361b127be4" providerId="ADAL" clId="{8F43BD10-20CF-4D20-B8DC-149E5285415D}" dt="2022-06-17T09:30:15.776" v="1225"/>
        <pc:sldMkLst>
          <pc:docMk/>
          <pc:sldMk cId="585638494" sldId="261"/>
        </pc:sldMkLst>
        <pc:spChg chg="mod">
          <ac:chgData name="Christophe ALLIOT" userId="8020d685-9e13-4973-ac47-cf361b127be4" providerId="ADAL" clId="{8F43BD10-20CF-4D20-B8DC-149E5285415D}" dt="2022-06-15T14:26:30.928" v="334"/>
          <ac:spMkLst>
            <pc:docMk/>
            <pc:sldMk cId="585638494" sldId="261"/>
            <ac:spMk id="2" creationId="{568FD5D5-87D0-4D54-BBF0-3B5A23437A1A}"/>
          </ac:spMkLst>
        </pc:spChg>
        <pc:spChg chg="del">
          <ac:chgData name="Christophe ALLIOT" userId="8020d685-9e13-4973-ac47-cf361b127be4" providerId="ADAL" clId="{8F43BD10-20CF-4D20-B8DC-149E5285415D}" dt="2022-06-15T14:26:42.704" v="336"/>
          <ac:spMkLst>
            <pc:docMk/>
            <pc:sldMk cId="585638494" sldId="261"/>
            <ac:spMk id="3" creationId="{63A8FFD6-2235-4BC3-AB00-761715AA02DE}"/>
          </ac:spMkLst>
        </pc:spChg>
        <pc:spChg chg="mod">
          <ac:chgData name="Christophe ALLIOT" userId="8020d685-9e13-4973-ac47-cf361b127be4" providerId="ADAL" clId="{8F43BD10-20CF-4D20-B8DC-149E5285415D}" dt="2022-06-17T09:30:15.776" v="1225"/>
          <ac:spMkLst>
            <pc:docMk/>
            <pc:sldMk cId="585638494" sldId="261"/>
            <ac:spMk id="5" creationId="{5C3211F5-168A-4FD0-8A35-B0CF1DB81C00}"/>
          </ac:spMkLst>
        </pc:spChg>
        <pc:spChg chg="add mod">
          <ac:chgData name="Christophe ALLIOT" userId="8020d685-9e13-4973-ac47-cf361b127be4" providerId="ADAL" clId="{8F43BD10-20CF-4D20-B8DC-149E5285415D}" dt="2022-06-15T15:06:28.874" v="620" actId="113"/>
          <ac:spMkLst>
            <pc:docMk/>
            <pc:sldMk cId="585638494" sldId="261"/>
            <ac:spMk id="9" creationId="{109FCE08-E8EC-41D4-A4C2-E71513F2ED4C}"/>
          </ac:spMkLst>
        </pc:spChg>
        <pc:spChg chg="add del">
          <ac:chgData name="Christophe ALLIOT" userId="8020d685-9e13-4973-ac47-cf361b127be4" providerId="ADAL" clId="{8F43BD10-20CF-4D20-B8DC-149E5285415D}" dt="2022-06-15T14:28:40.091" v="367"/>
          <ac:spMkLst>
            <pc:docMk/>
            <pc:sldMk cId="585638494" sldId="261"/>
            <ac:spMk id="10" creationId="{36884C19-25B9-4030-A224-BD95A5717008}"/>
          </ac:spMkLst>
        </pc:spChg>
        <pc:spChg chg="add del">
          <ac:chgData name="Christophe ALLIOT" userId="8020d685-9e13-4973-ac47-cf361b127be4" providerId="ADAL" clId="{8F43BD10-20CF-4D20-B8DC-149E5285415D}" dt="2022-06-15T14:28:44.104" v="369"/>
          <ac:spMkLst>
            <pc:docMk/>
            <pc:sldMk cId="585638494" sldId="261"/>
            <ac:spMk id="11" creationId="{0D80A7CB-9F12-4C19-A234-83D985E6EEF3}"/>
          </ac:spMkLst>
        </pc:spChg>
        <pc:spChg chg="add del">
          <ac:chgData name="Christophe ALLIOT" userId="8020d685-9e13-4973-ac47-cf361b127be4" providerId="ADAL" clId="{8F43BD10-20CF-4D20-B8DC-149E5285415D}" dt="2022-06-15T14:28:57.944" v="371"/>
          <ac:spMkLst>
            <pc:docMk/>
            <pc:sldMk cId="585638494" sldId="261"/>
            <ac:spMk id="12" creationId="{01AF67FD-6D1E-4268-97BE-C8C55C0C6666}"/>
          </ac:spMkLst>
        </pc:spChg>
        <pc:spChg chg="add del mod">
          <ac:chgData name="Christophe ALLIOT" userId="8020d685-9e13-4973-ac47-cf361b127be4" providerId="ADAL" clId="{8F43BD10-20CF-4D20-B8DC-149E5285415D}" dt="2022-06-15T14:32:24.708" v="392"/>
          <ac:spMkLst>
            <pc:docMk/>
            <pc:sldMk cId="585638494" sldId="261"/>
            <ac:spMk id="13" creationId="{B5EE7D4C-8E3D-49FC-A977-1E05556FB2BB}"/>
          </ac:spMkLst>
        </pc:spChg>
        <pc:spChg chg="add del">
          <ac:chgData name="Christophe ALLIOT" userId="8020d685-9e13-4973-ac47-cf361b127be4" providerId="ADAL" clId="{8F43BD10-20CF-4D20-B8DC-149E5285415D}" dt="2022-06-15T14:32:23" v="390"/>
          <ac:spMkLst>
            <pc:docMk/>
            <pc:sldMk cId="585638494" sldId="261"/>
            <ac:spMk id="14" creationId="{C8CA6061-3F05-459B-A657-D7EE1A5A65C0}"/>
          </ac:spMkLst>
        </pc:spChg>
        <pc:spChg chg="add del">
          <ac:chgData name="Christophe ALLIOT" userId="8020d685-9e13-4973-ac47-cf361b127be4" providerId="ADAL" clId="{8F43BD10-20CF-4D20-B8DC-149E5285415D}" dt="2022-06-15T14:32:56.281" v="395"/>
          <ac:spMkLst>
            <pc:docMk/>
            <pc:sldMk cId="585638494" sldId="261"/>
            <ac:spMk id="15" creationId="{87B3748A-D627-40C9-8209-8552E7A2E33A}"/>
          </ac:spMkLst>
        </pc:spChg>
        <pc:spChg chg="add mod">
          <ac:chgData name="Christophe ALLIOT" userId="8020d685-9e13-4973-ac47-cf361b127be4" providerId="ADAL" clId="{8F43BD10-20CF-4D20-B8DC-149E5285415D}" dt="2022-06-15T15:08:26.378" v="702" actId="20577"/>
          <ac:spMkLst>
            <pc:docMk/>
            <pc:sldMk cId="585638494" sldId="261"/>
            <ac:spMk id="16" creationId="{0522BD5F-B1D1-4BC6-9A16-6FEAFF086DAE}"/>
          </ac:spMkLst>
        </pc:spChg>
        <pc:spChg chg="add del mod">
          <ac:chgData name="Christophe ALLIOT" userId="8020d685-9e13-4973-ac47-cf361b127be4" providerId="ADAL" clId="{8F43BD10-20CF-4D20-B8DC-149E5285415D}" dt="2022-06-15T14:35:30.392" v="536" actId="478"/>
          <ac:spMkLst>
            <pc:docMk/>
            <pc:sldMk cId="585638494" sldId="261"/>
            <ac:spMk id="17" creationId="{4E9B05AC-76B5-4A0E-86C4-021637E30376}"/>
          </ac:spMkLst>
        </pc:spChg>
        <pc:graphicFrameChg chg="add mod modGraphic">
          <ac:chgData name="Christophe ALLIOT" userId="8020d685-9e13-4973-ac47-cf361b127be4" providerId="ADAL" clId="{8F43BD10-20CF-4D20-B8DC-149E5285415D}" dt="2022-06-15T14:27:53.584" v="358" actId="14100"/>
          <ac:graphicFrameMkLst>
            <pc:docMk/>
            <pc:sldMk cId="585638494" sldId="261"/>
            <ac:graphicFrameMk id="7" creationId="{86F69DC0-4015-4F7F-9747-BABC2DC4A082}"/>
          </ac:graphicFrameMkLst>
        </pc:graphicFrameChg>
        <pc:picChg chg="add mod">
          <ac:chgData name="Christophe ALLIOT" userId="8020d685-9e13-4973-ac47-cf361b127be4" providerId="ADAL" clId="{8F43BD10-20CF-4D20-B8DC-149E5285415D}" dt="2022-06-15T14:36:51.225" v="540" actId="1076"/>
          <ac:picMkLst>
            <pc:docMk/>
            <pc:sldMk cId="585638494" sldId="261"/>
            <ac:picMk id="19" creationId="{D47466AE-059C-400C-85EB-3B6B35773B24}"/>
          </ac:picMkLst>
        </pc:picChg>
        <pc:picChg chg="add mod">
          <ac:chgData name="Christophe ALLIOT" userId="8020d685-9e13-4973-ac47-cf361b127be4" providerId="ADAL" clId="{8F43BD10-20CF-4D20-B8DC-149E5285415D}" dt="2022-06-15T15:09:31.586" v="706" actId="1076"/>
          <ac:picMkLst>
            <pc:docMk/>
            <pc:sldMk cId="585638494" sldId="261"/>
            <ac:picMk id="21" creationId="{2240A86F-5A36-4A8B-89A7-D285073E464D}"/>
          </ac:picMkLst>
        </pc:picChg>
      </pc:sldChg>
      <pc:sldChg chg="addSp delSp modSp new mod">
        <pc:chgData name="Christophe ALLIOT" userId="8020d685-9e13-4973-ac47-cf361b127be4" providerId="ADAL" clId="{8F43BD10-20CF-4D20-B8DC-149E5285415D}" dt="2022-06-17T13:39:02.301" v="1261" actId="14100"/>
        <pc:sldMkLst>
          <pc:docMk/>
          <pc:sldMk cId="3775139971" sldId="262"/>
        </pc:sldMkLst>
        <pc:spChg chg="mod">
          <ac:chgData name="Christophe ALLIOT" userId="8020d685-9e13-4973-ac47-cf361b127be4" providerId="ADAL" clId="{8F43BD10-20CF-4D20-B8DC-149E5285415D}" dt="2022-06-15T14:40:00.732" v="552"/>
          <ac:spMkLst>
            <pc:docMk/>
            <pc:sldMk cId="3775139971" sldId="262"/>
            <ac:spMk id="2" creationId="{FA140CDA-BEE4-433C-A80C-DD0F4C9EF393}"/>
          </ac:spMkLst>
        </pc:spChg>
        <pc:spChg chg="mod">
          <ac:chgData name="Christophe ALLIOT" userId="8020d685-9e13-4973-ac47-cf361b127be4" providerId="ADAL" clId="{8F43BD10-20CF-4D20-B8DC-149E5285415D}" dt="2022-06-17T09:31:56.571" v="1249" actId="113"/>
          <ac:spMkLst>
            <pc:docMk/>
            <pc:sldMk cId="3775139971" sldId="262"/>
            <ac:spMk id="3" creationId="{3D5B4932-94C9-4590-A3B8-B5EA3172AE66}"/>
          </ac:spMkLst>
        </pc:spChg>
        <pc:spChg chg="mod">
          <ac:chgData name="Christophe ALLIOT" userId="8020d685-9e13-4973-ac47-cf361b127be4" providerId="ADAL" clId="{8F43BD10-20CF-4D20-B8DC-149E5285415D}" dt="2022-06-17T09:30:19.425" v="1226"/>
          <ac:spMkLst>
            <pc:docMk/>
            <pc:sldMk cId="3775139971" sldId="262"/>
            <ac:spMk id="5" creationId="{B6002758-260D-4899-B09A-C52FBFBF526A}"/>
          </ac:spMkLst>
        </pc:spChg>
        <pc:spChg chg="add del mod">
          <ac:chgData name="Christophe ALLIOT" userId="8020d685-9e13-4973-ac47-cf361b127be4" providerId="ADAL" clId="{8F43BD10-20CF-4D20-B8DC-149E5285415D}" dt="2022-06-15T14:43:10.121" v="558" actId="478"/>
          <ac:spMkLst>
            <pc:docMk/>
            <pc:sldMk cId="3775139971" sldId="262"/>
            <ac:spMk id="8" creationId="{B016B886-7B9B-441A-A0B7-8756C7C9FBD1}"/>
          </ac:spMkLst>
        </pc:spChg>
        <pc:spChg chg="add mod">
          <ac:chgData name="Christophe ALLIOT" userId="8020d685-9e13-4973-ac47-cf361b127be4" providerId="ADAL" clId="{8F43BD10-20CF-4D20-B8DC-149E5285415D}" dt="2022-06-17T09:32:00.657" v="1250" actId="113"/>
          <ac:spMkLst>
            <pc:docMk/>
            <pc:sldMk cId="3775139971" sldId="262"/>
            <ac:spMk id="12" creationId="{DF118965-2536-4571-8D2E-B17D2C98A201}"/>
          </ac:spMkLst>
        </pc:spChg>
        <pc:graphicFrameChg chg="add mod modGraphic">
          <ac:chgData name="Christophe ALLIOT" userId="8020d685-9e13-4973-ac47-cf361b127be4" providerId="ADAL" clId="{8F43BD10-20CF-4D20-B8DC-149E5285415D}" dt="2022-06-15T14:45:09.512" v="581" actId="14734"/>
          <ac:graphicFrameMkLst>
            <pc:docMk/>
            <pc:sldMk cId="3775139971" sldId="262"/>
            <ac:graphicFrameMk id="7" creationId="{B1B899A2-1A88-47C5-B624-E262F0B14CEF}"/>
          </ac:graphicFrameMkLst>
        </pc:graphicFrameChg>
        <pc:graphicFrameChg chg="add mod modGraphic">
          <ac:chgData name="Christophe ALLIOT" userId="8020d685-9e13-4973-ac47-cf361b127be4" providerId="ADAL" clId="{8F43BD10-20CF-4D20-B8DC-149E5285415D}" dt="2022-06-17T13:39:02.301" v="1261" actId="14100"/>
          <ac:graphicFrameMkLst>
            <pc:docMk/>
            <pc:sldMk cId="3775139971" sldId="262"/>
            <ac:graphicFrameMk id="13" creationId="{C5189A08-F572-4428-9FC8-5A2C6A777F06}"/>
          </ac:graphicFrameMkLst>
        </pc:graphicFrameChg>
        <pc:picChg chg="add mod">
          <ac:chgData name="Christophe ALLIOT" userId="8020d685-9e13-4973-ac47-cf361b127be4" providerId="ADAL" clId="{8F43BD10-20CF-4D20-B8DC-149E5285415D}" dt="2022-06-15T14:45:37.177" v="589" actId="1076"/>
          <ac:picMkLst>
            <pc:docMk/>
            <pc:sldMk cId="3775139971" sldId="262"/>
            <ac:picMk id="10" creationId="{464DA534-BD78-4F7B-9E89-228E410FAEF6}"/>
          </ac:picMkLst>
        </pc:picChg>
      </pc:sldChg>
      <pc:sldChg chg="addSp modSp new mod">
        <pc:chgData name="Christophe ALLIOT" userId="8020d685-9e13-4973-ac47-cf361b127be4" providerId="ADAL" clId="{8F43BD10-20CF-4D20-B8DC-149E5285415D}" dt="2022-06-17T09:30:22.362" v="1227"/>
        <pc:sldMkLst>
          <pc:docMk/>
          <pc:sldMk cId="786667214" sldId="263"/>
        </pc:sldMkLst>
        <pc:spChg chg="mod">
          <ac:chgData name="Christophe ALLIOT" userId="8020d685-9e13-4973-ac47-cf361b127be4" providerId="ADAL" clId="{8F43BD10-20CF-4D20-B8DC-149E5285415D}" dt="2022-06-15T14:53:59.276" v="607"/>
          <ac:spMkLst>
            <pc:docMk/>
            <pc:sldMk cId="786667214" sldId="263"/>
            <ac:spMk id="2" creationId="{E1C5FA7F-A171-41E0-BEC2-54665D5AC079}"/>
          </ac:spMkLst>
        </pc:spChg>
        <pc:spChg chg="mod">
          <ac:chgData name="Christophe ALLIOT" userId="8020d685-9e13-4973-ac47-cf361b127be4" providerId="ADAL" clId="{8F43BD10-20CF-4D20-B8DC-149E5285415D}" dt="2022-06-15T14:54:48.859" v="615" actId="6549"/>
          <ac:spMkLst>
            <pc:docMk/>
            <pc:sldMk cId="786667214" sldId="263"/>
            <ac:spMk id="3" creationId="{DBFCA2B0-1BBF-496C-9B05-1C247CFFC7BE}"/>
          </ac:spMkLst>
        </pc:spChg>
        <pc:spChg chg="mod">
          <ac:chgData name="Christophe ALLIOT" userId="8020d685-9e13-4973-ac47-cf361b127be4" providerId="ADAL" clId="{8F43BD10-20CF-4D20-B8DC-149E5285415D}" dt="2022-06-17T09:30:22.362" v="1227"/>
          <ac:spMkLst>
            <pc:docMk/>
            <pc:sldMk cId="786667214" sldId="263"/>
            <ac:spMk id="5" creationId="{D9773FD5-AEB7-4A16-9243-BB1FEA370D75}"/>
          </ac:spMkLst>
        </pc:spChg>
        <pc:picChg chg="add mod">
          <ac:chgData name="Christophe ALLIOT" userId="8020d685-9e13-4973-ac47-cf361b127be4" providerId="ADAL" clId="{8F43BD10-20CF-4D20-B8DC-149E5285415D}" dt="2022-06-15T15:03:23.738" v="617" actId="1076"/>
          <ac:picMkLst>
            <pc:docMk/>
            <pc:sldMk cId="786667214" sldId="263"/>
            <ac:picMk id="8" creationId="{7FA8184F-DBC2-43B5-816E-316D4E292245}"/>
          </ac:picMkLst>
        </pc:picChg>
      </pc:sldChg>
      <pc:sldChg chg="addSp delSp modSp new mod">
        <pc:chgData name="Christophe ALLIOT" userId="8020d685-9e13-4973-ac47-cf361b127be4" providerId="ADAL" clId="{8F43BD10-20CF-4D20-B8DC-149E5285415D}" dt="2022-06-17T09:30:44.146" v="1233" actId="20577"/>
        <pc:sldMkLst>
          <pc:docMk/>
          <pc:sldMk cId="3786631134" sldId="264"/>
        </pc:sldMkLst>
        <pc:spChg chg="mod">
          <ac:chgData name="Christophe ALLIOT" userId="8020d685-9e13-4973-ac47-cf361b127be4" providerId="ADAL" clId="{8F43BD10-20CF-4D20-B8DC-149E5285415D}" dt="2022-06-15T15:11:34.169" v="726" actId="20577"/>
          <ac:spMkLst>
            <pc:docMk/>
            <pc:sldMk cId="3786631134" sldId="264"/>
            <ac:spMk id="2" creationId="{5D225E15-4297-4626-961E-E5806AB126CA}"/>
          </ac:spMkLst>
        </pc:spChg>
        <pc:spChg chg="mod">
          <ac:chgData name="Christophe ALLIOT" userId="8020d685-9e13-4973-ac47-cf361b127be4" providerId="ADAL" clId="{8F43BD10-20CF-4D20-B8DC-149E5285415D}" dt="2022-06-15T15:27:18.265" v="1211" actId="20577"/>
          <ac:spMkLst>
            <pc:docMk/>
            <pc:sldMk cId="3786631134" sldId="264"/>
            <ac:spMk id="3" creationId="{9E3221FC-D514-4261-9E9C-38AED50FBAEC}"/>
          </ac:spMkLst>
        </pc:spChg>
        <pc:spChg chg="mod">
          <ac:chgData name="Christophe ALLIOT" userId="8020d685-9e13-4973-ac47-cf361b127be4" providerId="ADAL" clId="{8F43BD10-20CF-4D20-B8DC-149E5285415D}" dt="2022-06-17T09:30:26.540" v="1228"/>
          <ac:spMkLst>
            <pc:docMk/>
            <pc:sldMk cId="3786631134" sldId="264"/>
            <ac:spMk id="5" creationId="{C3C976F3-666B-4227-9DC1-4054E92C768C}"/>
          </ac:spMkLst>
        </pc:spChg>
        <pc:spChg chg="add del mod">
          <ac:chgData name="Christophe ALLIOT" userId="8020d685-9e13-4973-ac47-cf361b127be4" providerId="ADAL" clId="{8F43BD10-20CF-4D20-B8DC-149E5285415D}" dt="2022-06-15T15:18:39.332" v="924"/>
          <ac:spMkLst>
            <pc:docMk/>
            <pc:sldMk cId="3786631134" sldId="264"/>
            <ac:spMk id="9" creationId="{6EC19D20-F2D1-4414-8A2B-0CA4CCF05772}"/>
          </ac:spMkLst>
        </pc:spChg>
        <pc:spChg chg="add mod">
          <ac:chgData name="Christophe ALLIOT" userId="8020d685-9e13-4973-ac47-cf361b127be4" providerId="ADAL" clId="{8F43BD10-20CF-4D20-B8DC-149E5285415D}" dt="2022-06-17T09:30:44.146" v="1233" actId="20577"/>
          <ac:spMkLst>
            <pc:docMk/>
            <pc:sldMk cId="3786631134" sldId="264"/>
            <ac:spMk id="10" creationId="{4B29E70E-4BDC-4B78-B597-8B205472F121}"/>
          </ac:spMkLst>
        </pc:spChg>
        <pc:picChg chg="add mod">
          <ac:chgData name="Christophe ALLIOT" userId="8020d685-9e13-4973-ac47-cf361b127be4" providerId="ADAL" clId="{8F43BD10-20CF-4D20-B8DC-149E5285415D}" dt="2022-06-15T15:21:50.165" v="1100" actId="1076"/>
          <ac:picMkLst>
            <pc:docMk/>
            <pc:sldMk cId="3786631134" sldId="264"/>
            <ac:picMk id="8" creationId="{5D70B18E-F6A2-47EE-A731-4144F2B672A9}"/>
          </ac:picMkLst>
        </pc:picChg>
        <pc:picChg chg="add mod">
          <ac:chgData name="Christophe ALLIOT" userId="8020d685-9e13-4973-ac47-cf361b127be4" providerId="ADAL" clId="{8F43BD10-20CF-4D20-B8DC-149E5285415D}" dt="2022-06-15T15:13:54.334" v="891" actId="1076"/>
          <ac:picMkLst>
            <pc:docMk/>
            <pc:sldMk cId="3786631134" sldId="264"/>
            <ac:picMk id="4098" creationId="{24411858-11D6-445A-9024-3D73A282E03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9" Type="http://schemas.openxmlformats.org/officeDocument/2006/relationships/image" Target="../media/image42.tiff"/><Relationship Id="rId21" Type="http://schemas.openxmlformats.org/officeDocument/2006/relationships/image" Target="../media/image24.png"/><Relationship Id="rId34" Type="http://schemas.openxmlformats.org/officeDocument/2006/relationships/image" Target="../media/image37.png"/><Relationship Id="rId42" Type="http://schemas.openxmlformats.org/officeDocument/2006/relationships/image" Target="../media/image45.tiff"/><Relationship Id="rId47" Type="http://schemas.openxmlformats.org/officeDocument/2006/relationships/image" Target="../media/image50.tiff"/><Relationship Id="rId50" Type="http://schemas.openxmlformats.org/officeDocument/2006/relationships/image" Target="../media/image53.png"/><Relationship Id="rId55" Type="http://schemas.openxmlformats.org/officeDocument/2006/relationships/image" Target="../media/image58.png"/><Relationship Id="rId7" Type="http://schemas.openxmlformats.org/officeDocument/2006/relationships/image" Target="../media/image10.tiff"/><Relationship Id="rId2" Type="http://schemas.openxmlformats.org/officeDocument/2006/relationships/image" Target="../media/image5.png"/><Relationship Id="rId16" Type="http://schemas.openxmlformats.org/officeDocument/2006/relationships/image" Target="../media/image19.tiff"/><Relationship Id="rId29" Type="http://schemas.openxmlformats.org/officeDocument/2006/relationships/image" Target="../media/image32.png"/><Relationship Id="rId11" Type="http://schemas.openxmlformats.org/officeDocument/2006/relationships/image" Target="../media/image14.jpeg"/><Relationship Id="rId24" Type="http://schemas.openxmlformats.org/officeDocument/2006/relationships/image" Target="../media/image27.tiff"/><Relationship Id="rId32" Type="http://schemas.openxmlformats.org/officeDocument/2006/relationships/image" Target="../media/image35.jpeg"/><Relationship Id="rId37" Type="http://schemas.openxmlformats.org/officeDocument/2006/relationships/image" Target="../media/image40.tiff"/><Relationship Id="rId40" Type="http://schemas.openxmlformats.org/officeDocument/2006/relationships/image" Target="../media/image43.tiff"/><Relationship Id="rId45" Type="http://schemas.openxmlformats.org/officeDocument/2006/relationships/image" Target="../media/image48.png"/><Relationship Id="rId53" Type="http://schemas.openxmlformats.org/officeDocument/2006/relationships/image" Target="../media/image56.png"/><Relationship Id="rId58" Type="http://schemas.openxmlformats.org/officeDocument/2006/relationships/image" Target="../media/image61.png"/><Relationship Id="rId5" Type="http://schemas.openxmlformats.org/officeDocument/2006/relationships/image" Target="../media/image8.tiff"/><Relationship Id="rId19" Type="http://schemas.openxmlformats.org/officeDocument/2006/relationships/image" Target="../media/image22.tiff"/><Relationship Id="rId4" Type="http://schemas.openxmlformats.org/officeDocument/2006/relationships/image" Target="../media/image7.tiff"/><Relationship Id="rId9" Type="http://schemas.openxmlformats.org/officeDocument/2006/relationships/image" Target="../media/image12.png"/><Relationship Id="rId14" Type="http://schemas.openxmlformats.org/officeDocument/2006/relationships/image" Target="../media/image17.tiff"/><Relationship Id="rId22" Type="http://schemas.openxmlformats.org/officeDocument/2006/relationships/image" Target="../media/image25.tiff"/><Relationship Id="rId27" Type="http://schemas.openxmlformats.org/officeDocument/2006/relationships/image" Target="../media/image30.png"/><Relationship Id="rId30" Type="http://schemas.openxmlformats.org/officeDocument/2006/relationships/image" Target="../media/image33.png"/><Relationship Id="rId35" Type="http://schemas.openxmlformats.org/officeDocument/2006/relationships/image" Target="../media/image38.png"/><Relationship Id="rId43" Type="http://schemas.openxmlformats.org/officeDocument/2006/relationships/image" Target="../media/image46.tiff"/><Relationship Id="rId48" Type="http://schemas.openxmlformats.org/officeDocument/2006/relationships/image" Target="../media/image51.png"/><Relationship Id="rId56" Type="http://schemas.openxmlformats.org/officeDocument/2006/relationships/image" Target="../media/image59.png"/><Relationship Id="rId8" Type="http://schemas.openxmlformats.org/officeDocument/2006/relationships/image" Target="../media/image11.tiff"/><Relationship Id="rId51" Type="http://schemas.openxmlformats.org/officeDocument/2006/relationships/image" Target="../media/image54.jpeg"/><Relationship Id="rId3" Type="http://schemas.openxmlformats.org/officeDocument/2006/relationships/image" Target="../media/image6.tiff"/><Relationship Id="rId12" Type="http://schemas.openxmlformats.org/officeDocument/2006/relationships/image" Target="../media/image15.png"/><Relationship Id="rId17" Type="http://schemas.openxmlformats.org/officeDocument/2006/relationships/image" Target="../media/image20.tiff"/><Relationship Id="rId25" Type="http://schemas.openxmlformats.org/officeDocument/2006/relationships/image" Target="../media/image28.jpeg"/><Relationship Id="rId33" Type="http://schemas.openxmlformats.org/officeDocument/2006/relationships/image" Target="../media/image36.png"/><Relationship Id="rId38" Type="http://schemas.openxmlformats.org/officeDocument/2006/relationships/image" Target="../media/image41.tiff"/><Relationship Id="rId46" Type="http://schemas.openxmlformats.org/officeDocument/2006/relationships/image" Target="../media/image49.png"/><Relationship Id="rId59" Type="http://schemas.openxmlformats.org/officeDocument/2006/relationships/image" Target="../media/image62.tiff"/><Relationship Id="rId20" Type="http://schemas.openxmlformats.org/officeDocument/2006/relationships/image" Target="../media/image23.jpeg"/><Relationship Id="rId41" Type="http://schemas.openxmlformats.org/officeDocument/2006/relationships/image" Target="../media/image44.tiff"/><Relationship Id="rId54" Type="http://schemas.openxmlformats.org/officeDocument/2006/relationships/image" Target="../media/image5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tiff"/><Relationship Id="rId15" Type="http://schemas.openxmlformats.org/officeDocument/2006/relationships/image" Target="../media/image18.tiff"/><Relationship Id="rId23" Type="http://schemas.openxmlformats.org/officeDocument/2006/relationships/image" Target="../media/image26.jpeg"/><Relationship Id="rId28" Type="http://schemas.openxmlformats.org/officeDocument/2006/relationships/image" Target="../media/image31.png"/><Relationship Id="rId36" Type="http://schemas.openxmlformats.org/officeDocument/2006/relationships/image" Target="../media/image39.jpeg"/><Relationship Id="rId49" Type="http://schemas.openxmlformats.org/officeDocument/2006/relationships/image" Target="../media/image52.png"/><Relationship Id="rId57" Type="http://schemas.openxmlformats.org/officeDocument/2006/relationships/image" Target="../media/image60.png"/><Relationship Id="rId10" Type="http://schemas.openxmlformats.org/officeDocument/2006/relationships/image" Target="../media/image13.tiff"/><Relationship Id="rId31" Type="http://schemas.openxmlformats.org/officeDocument/2006/relationships/image" Target="../media/image34.png"/><Relationship Id="rId44" Type="http://schemas.openxmlformats.org/officeDocument/2006/relationships/image" Target="../media/image47.png"/><Relationship Id="rId52" Type="http://schemas.openxmlformats.org/officeDocument/2006/relationships/image" Target="../media/image55.png"/></Relationships>
</file>

<file path=ppt/slideLayouts/_rels/slideLayout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9" Type="http://schemas.openxmlformats.org/officeDocument/2006/relationships/image" Target="../media/image42.tiff"/><Relationship Id="rId21" Type="http://schemas.openxmlformats.org/officeDocument/2006/relationships/image" Target="../media/image24.png"/><Relationship Id="rId34" Type="http://schemas.openxmlformats.org/officeDocument/2006/relationships/image" Target="../media/image37.png"/><Relationship Id="rId42" Type="http://schemas.openxmlformats.org/officeDocument/2006/relationships/image" Target="../media/image45.tiff"/><Relationship Id="rId47" Type="http://schemas.openxmlformats.org/officeDocument/2006/relationships/image" Target="../media/image50.tiff"/><Relationship Id="rId50" Type="http://schemas.openxmlformats.org/officeDocument/2006/relationships/image" Target="../media/image53.png"/><Relationship Id="rId55" Type="http://schemas.openxmlformats.org/officeDocument/2006/relationships/image" Target="../media/image58.png"/><Relationship Id="rId7" Type="http://schemas.openxmlformats.org/officeDocument/2006/relationships/image" Target="../media/image10.tiff"/><Relationship Id="rId2" Type="http://schemas.openxmlformats.org/officeDocument/2006/relationships/image" Target="../media/image5.png"/><Relationship Id="rId16" Type="http://schemas.openxmlformats.org/officeDocument/2006/relationships/image" Target="../media/image19.tiff"/><Relationship Id="rId29" Type="http://schemas.openxmlformats.org/officeDocument/2006/relationships/image" Target="../media/image32.png"/><Relationship Id="rId11" Type="http://schemas.openxmlformats.org/officeDocument/2006/relationships/image" Target="../media/image14.jpeg"/><Relationship Id="rId24" Type="http://schemas.openxmlformats.org/officeDocument/2006/relationships/image" Target="../media/image27.tiff"/><Relationship Id="rId32" Type="http://schemas.openxmlformats.org/officeDocument/2006/relationships/image" Target="../media/image35.jpeg"/><Relationship Id="rId37" Type="http://schemas.openxmlformats.org/officeDocument/2006/relationships/image" Target="../media/image40.tiff"/><Relationship Id="rId40" Type="http://schemas.openxmlformats.org/officeDocument/2006/relationships/image" Target="../media/image43.tiff"/><Relationship Id="rId45" Type="http://schemas.openxmlformats.org/officeDocument/2006/relationships/image" Target="../media/image48.png"/><Relationship Id="rId53" Type="http://schemas.openxmlformats.org/officeDocument/2006/relationships/image" Target="../media/image56.png"/><Relationship Id="rId58" Type="http://schemas.openxmlformats.org/officeDocument/2006/relationships/image" Target="../media/image61.png"/><Relationship Id="rId5" Type="http://schemas.openxmlformats.org/officeDocument/2006/relationships/image" Target="../media/image8.tiff"/><Relationship Id="rId19" Type="http://schemas.openxmlformats.org/officeDocument/2006/relationships/image" Target="../media/image22.tiff"/><Relationship Id="rId4" Type="http://schemas.openxmlformats.org/officeDocument/2006/relationships/image" Target="../media/image7.tiff"/><Relationship Id="rId9" Type="http://schemas.openxmlformats.org/officeDocument/2006/relationships/image" Target="../media/image12.png"/><Relationship Id="rId14" Type="http://schemas.openxmlformats.org/officeDocument/2006/relationships/image" Target="../media/image17.tiff"/><Relationship Id="rId22" Type="http://schemas.openxmlformats.org/officeDocument/2006/relationships/image" Target="../media/image25.tiff"/><Relationship Id="rId27" Type="http://schemas.openxmlformats.org/officeDocument/2006/relationships/image" Target="../media/image30.png"/><Relationship Id="rId30" Type="http://schemas.openxmlformats.org/officeDocument/2006/relationships/image" Target="../media/image33.png"/><Relationship Id="rId35" Type="http://schemas.openxmlformats.org/officeDocument/2006/relationships/image" Target="../media/image38.png"/><Relationship Id="rId43" Type="http://schemas.openxmlformats.org/officeDocument/2006/relationships/image" Target="../media/image46.tiff"/><Relationship Id="rId48" Type="http://schemas.openxmlformats.org/officeDocument/2006/relationships/image" Target="../media/image51.png"/><Relationship Id="rId56" Type="http://schemas.openxmlformats.org/officeDocument/2006/relationships/image" Target="../media/image59.png"/><Relationship Id="rId8" Type="http://schemas.openxmlformats.org/officeDocument/2006/relationships/image" Target="../media/image11.tiff"/><Relationship Id="rId51" Type="http://schemas.openxmlformats.org/officeDocument/2006/relationships/image" Target="../media/image54.jpeg"/><Relationship Id="rId3" Type="http://schemas.openxmlformats.org/officeDocument/2006/relationships/image" Target="../media/image6.tiff"/><Relationship Id="rId12" Type="http://schemas.openxmlformats.org/officeDocument/2006/relationships/image" Target="../media/image15.png"/><Relationship Id="rId17" Type="http://schemas.openxmlformats.org/officeDocument/2006/relationships/image" Target="../media/image20.tiff"/><Relationship Id="rId25" Type="http://schemas.openxmlformats.org/officeDocument/2006/relationships/image" Target="../media/image28.jpeg"/><Relationship Id="rId33" Type="http://schemas.openxmlformats.org/officeDocument/2006/relationships/image" Target="../media/image36.png"/><Relationship Id="rId38" Type="http://schemas.openxmlformats.org/officeDocument/2006/relationships/image" Target="../media/image41.tiff"/><Relationship Id="rId46" Type="http://schemas.openxmlformats.org/officeDocument/2006/relationships/image" Target="../media/image49.png"/><Relationship Id="rId59" Type="http://schemas.openxmlformats.org/officeDocument/2006/relationships/image" Target="../media/image62.tiff"/><Relationship Id="rId20" Type="http://schemas.openxmlformats.org/officeDocument/2006/relationships/image" Target="../media/image23.jpeg"/><Relationship Id="rId41" Type="http://schemas.openxmlformats.org/officeDocument/2006/relationships/image" Target="../media/image44.tiff"/><Relationship Id="rId54" Type="http://schemas.openxmlformats.org/officeDocument/2006/relationships/image" Target="../media/image5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tiff"/><Relationship Id="rId15" Type="http://schemas.openxmlformats.org/officeDocument/2006/relationships/image" Target="../media/image18.tiff"/><Relationship Id="rId23" Type="http://schemas.openxmlformats.org/officeDocument/2006/relationships/image" Target="../media/image26.jpeg"/><Relationship Id="rId28" Type="http://schemas.openxmlformats.org/officeDocument/2006/relationships/image" Target="../media/image31.png"/><Relationship Id="rId36" Type="http://schemas.openxmlformats.org/officeDocument/2006/relationships/image" Target="../media/image39.jpeg"/><Relationship Id="rId49" Type="http://schemas.openxmlformats.org/officeDocument/2006/relationships/image" Target="../media/image52.png"/><Relationship Id="rId57" Type="http://schemas.openxmlformats.org/officeDocument/2006/relationships/image" Target="../media/image60.png"/><Relationship Id="rId10" Type="http://schemas.openxmlformats.org/officeDocument/2006/relationships/image" Target="../media/image13.tiff"/><Relationship Id="rId31" Type="http://schemas.openxmlformats.org/officeDocument/2006/relationships/image" Target="../media/image34.png"/><Relationship Id="rId44" Type="http://schemas.openxmlformats.org/officeDocument/2006/relationships/image" Target="../media/image47.png"/><Relationship Id="rId52" Type="http://schemas.openxmlformats.org/officeDocument/2006/relationships/image" Target="../media/image55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6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6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6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6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7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6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7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6.svg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hardisgroup/" TargetMode="External"/><Relationship Id="rId3" Type="http://schemas.openxmlformats.org/officeDocument/2006/relationships/hyperlink" Target="http://www.hardis-group.com/" TargetMode="External"/><Relationship Id="rId7" Type="http://schemas.openxmlformats.org/officeDocument/2006/relationships/hyperlink" Target="https://www.facebook.com/hardisgroup" TargetMode="External"/><Relationship Id="rId2" Type="http://schemas.openxmlformats.org/officeDocument/2006/relationships/image" Target="../media/image7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4.png"/><Relationship Id="rId5" Type="http://schemas.openxmlformats.org/officeDocument/2006/relationships/hyperlink" Target="https://twitter.com/GroupeHardis" TargetMode="External"/><Relationship Id="rId10" Type="http://schemas.openxmlformats.org/officeDocument/2006/relationships/image" Target="../media/image75.png"/><Relationship Id="rId4" Type="http://schemas.openxmlformats.org/officeDocument/2006/relationships/image" Target="../media/image73.png"/><Relationship Id="rId9" Type="http://schemas.openxmlformats.org/officeDocument/2006/relationships/hyperlink" Target="https://www.youtube.com/user/GroupeHardis/" TargetMode="Externa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hardisgroup/" TargetMode="External"/><Relationship Id="rId3" Type="http://schemas.openxmlformats.org/officeDocument/2006/relationships/hyperlink" Target="http://www.hardis-group.com/" TargetMode="External"/><Relationship Id="rId7" Type="http://schemas.openxmlformats.org/officeDocument/2006/relationships/hyperlink" Target="https://www.facebook.com/hardisgroup" TargetMode="External"/><Relationship Id="rId2" Type="http://schemas.openxmlformats.org/officeDocument/2006/relationships/image" Target="../media/image7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4.png"/><Relationship Id="rId5" Type="http://schemas.openxmlformats.org/officeDocument/2006/relationships/hyperlink" Target="https://twitter.com/HardisGroup" TargetMode="External"/><Relationship Id="rId10" Type="http://schemas.openxmlformats.org/officeDocument/2006/relationships/image" Target="../media/image75.png"/><Relationship Id="rId4" Type="http://schemas.openxmlformats.org/officeDocument/2006/relationships/image" Target="../media/image73.png"/><Relationship Id="rId9" Type="http://schemas.openxmlformats.org/officeDocument/2006/relationships/hyperlink" Target="https://www.youtube.com/user/GroupeHardis/" TargetMode="Externa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hardisgroup/" TargetMode="External"/><Relationship Id="rId3" Type="http://schemas.openxmlformats.org/officeDocument/2006/relationships/image" Target="../media/image73.png"/><Relationship Id="rId7" Type="http://schemas.openxmlformats.org/officeDocument/2006/relationships/hyperlink" Target="https://www.facebook.com/hardisgroup" TargetMode="External"/><Relationship Id="rId2" Type="http://schemas.openxmlformats.org/officeDocument/2006/relationships/image" Target="../media/image7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4.png"/><Relationship Id="rId5" Type="http://schemas.openxmlformats.org/officeDocument/2006/relationships/hyperlink" Target="https://twitter.com/GroupeHardis" TargetMode="External"/><Relationship Id="rId10" Type="http://schemas.openxmlformats.org/officeDocument/2006/relationships/image" Target="../media/image75.png"/><Relationship Id="rId4" Type="http://schemas.openxmlformats.org/officeDocument/2006/relationships/hyperlink" Target="https://hardis-group.com/" TargetMode="External"/><Relationship Id="rId9" Type="http://schemas.openxmlformats.org/officeDocument/2006/relationships/hyperlink" Target="https://www.youtube.com/user/GroupeHardis/" TargetMode="Externa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hardisgroup/" TargetMode="External"/><Relationship Id="rId3" Type="http://schemas.openxmlformats.org/officeDocument/2006/relationships/image" Target="../media/image73.png"/><Relationship Id="rId7" Type="http://schemas.openxmlformats.org/officeDocument/2006/relationships/hyperlink" Target="https://www.facebook.com/hardisgroup" TargetMode="External"/><Relationship Id="rId2" Type="http://schemas.openxmlformats.org/officeDocument/2006/relationships/image" Target="../media/image7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4.png"/><Relationship Id="rId5" Type="http://schemas.openxmlformats.org/officeDocument/2006/relationships/hyperlink" Target="https://twitter.com/HardisGroup" TargetMode="External"/><Relationship Id="rId10" Type="http://schemas.openxmlformats.org/officeDocument/2006/relationships/image" Target="../media/image75.png"/><Relationship Id="rId4" Type="http://schemas.openxmlformats.org/officeDocument/2006/relationships/hyperlink" Target="https://hardis-group.com/" TargetMode="External"/><Relationship Id="rId9" Type="http://schemas.openxmlformats.org/officeDocument/2006/relationships/hyperlink" Target="https://www.youtube.com/user/GroupeHardis/" TargetMode="Externa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4302093"/>
            <a:ext cx="9144000" cy="701731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5532504"/>
            <a:ext cx="9144000" cy="365304"/>
          </a:xfrm>
        </p:spPr>
        <p:txBody>
          <a:bodyPr/>
          <a:lstStyle>
            <a:lvl1pPr marL="0" indent="0" algn="ctr">
              <a:buNone/>
              <a:defRPr sz="2400" b="0" cap="all" spc="3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cxnSp>
        <p:nvCxnSpPr>
          <p:cNvPr id="8" name="Connecteur droit 7"/>
          <p:cNvCxnSpPr/>
          <p:nvPr/>
        </p:nvCxnSpPr>
        <p:spPr>
          <a:xfrm>
            <a:off x="4291913" y="5263496"/>
            <a:ext cx="357522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8238"/>
            <a:ext cx="12192000" cy="371526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696" y="658336"/>
            <a:ext cx="3276607" cy="2164084"/>
          </a:xfrm>
          <a:prstGeom prst="rect">
            <a:avLst/>
          </a:prstGeom>
        </p:spPr>
      </p:pic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0D8971E9-98F4-46ED-9FE9-7539CEA5A0DE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D8B8A704-4501-46E4-A164-D10840A0A28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930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 plein écra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0" y="3903046"/>
            <a:ext cx="12192000" cy="2954954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5304136" y="5244981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199" y="5491334"/>
            <a:ext cx="10515601" cy="793963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700" baseline="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625364" y="4626982"/>
            <a:ext cx="10941269" cy="480131"/>
          </a:xfrm>
        </p:spPr>
        <p:txBody>
          <a:bodyPr>
            <a:noAutofit/>
          </a:bodyPr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sz="2800" b="1" cap="none" spc="0" dirty="0">
              <a:ln w="0"/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48000">
                    <a:srgbClr val="00B0F0"/>
                  </a:gs>
                  <a:gs pos="100000">
                    <a:srgbClr val="33CCFF"/>
                  </a:gs>
                </a:gsLst>
                <a:lin ang="0" scaled="1"/>
                <a:tileRect/>
              </a:gra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795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63137CCB-F28C-402A-90A7-EB76B742E9E2}" type="datetime1">
              <a:rPr lang="fr-FR" smtClean="0"/>
              <a:t>17/06/2022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0410" y="181231"/>
            <a:ext cx="1051537" cy="74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955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talement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CD1F4900-FD0F-4DE5-BDDE-42038AB87D70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54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YI - Style sous-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style des sous titres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F6702FC4-C000-4BCB-858B-44EBC3F4968F}" type="datetime1">
              <a:rPr lang="fr-FR" smtClean="0"/>
              <a:t>17/06/2022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8200" y="1212784"/>
            <a:ext cx="5378132" cy="341632"/>
          </a:xfrm>
        </p:spPr>
        <p:txBody>
          <a:bodyPr wrap="square" anchor="ctr" anchorCtr="0">
            <a:spAutoFit/>
          </a:bodyPr>
          <a:lstStyle>
            <a:lvl1pPr marL="0" indent="0"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– Sous titre principal</a:t>
            </a:r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838200" y="1774373"/>
            <a:ext cx="5378132" cy="341632"/>
          </a:xfrm>
        </p:spPr>
        <p:txBody>
          <a:bodyPr wrap="square" anchor="ctr" anchorCtr="0">
            <a:spAutoFit/>
          </a:bodyPr>
          <a:lstStyle>
            <a:lvl1pPr marL="0" indent="0">
              <a:buNone/>
              <a:defRPr sz="1800" b="1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– Sous titre secondaire</a:t>
            </a:r>
          </a:p>
        </p:txBody>
      </p:sp>
      <p:cxnSp>
        <p:nvCxnSpPr>
          <p:cNvPr id="9" name="Connecteur droit 8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637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R - Nos Reférences - Glob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789C0E41-8F9F-4BD2-976C-3D464D3C7316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D8B8A704-4501-46E4-A164-D10840A0A28B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0410" y="181231"/>
            <a:ext cx="1051537" cy="743390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65A31390-5320-478D-9F25-6114FBA95734}"/>
              </a:ext>
            </a:extLst>
          </p:cNvPr>
          <p:cNvSpPr txBox="1"/>
          <p:nvPr/>
        </p:nvSpPr>
        <p:spPr>
          <a:xfrm>
            <a:off x="462679" y="1330575"/>
            <a:ext cx="395691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fr-FR" dirty="0"/>
              <a:t>Plus de </a:t>
            </a:r>
            <a:r>
              <a:rPr lang="fr-FR" b="1" dirty="0">
                <a:solidFill>
                  <a:srgbClr val="00B0F0"/>
                </a:solidFill>
              </a:rPr>
              <a:t>900 </a:t>
            </a:r>
            <a:r>
              <a:rPr lang="fr-FR" dirty="0">
                <a:solidFill>
                  <a:srgbClr val="404040"/>
                </a:solidFill>
              </a:rPr>
              <a:t>clients</a:t>
            </a:r>
            <a:r>
              <a:rPr lang="fr-FR" baseline="0" dirty="0">
                <a:solidFill>
                  <a:srgbClr val="404040"/>
                </a:solidFill>
              </a:rPr>
              <a:t> en </a:t>
            </a:r>
            <a:r>
              <a:rPr lang="fr-FR" dirty="0"/>
              <a:t>2019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195759" y="155891"/>
            <a:ext cx="10714651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fr-FR" sz="2800" b="1" cap="all" baseline="0" dirty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46000">
                      <a:schemeClr val="accent1"/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a:rPr>
              <a:t>Ils nous font confiance…</a:t>
            </a:r>
            <a:endParaRPr lang="fr-FR" sz="2800" b="1" cap="all" baseline="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46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atin typeface="Century Gothic" panose="020B0502020202020204" pitchFamily="34" charset="0"/>
            </a:endParaRP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65A31390-5320-478D-9F25-6114FBA95734}"/>
              </a:ext>
            </a:extLst>
          </p:cNvPr>
          <p:cNvSpPr txBox="1"/>
          <p:nvPr/>
        </p:nvSpPr>
        <p:spPr>
          <a:xfrm>
            <a:off x="462679" y="1330575"/>
            <a:ext cx="395691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fr-FR" dirty="0"/>
              <a:t>Plus de </a:t>
            </a:r>
            <a:r>
              <a:rPr lang="fr-FR" b="1" dirty="0">
                <a:solidFill>
                  <a:srgbClr val="00B0F0"/>
                </a:solidFill>
              </a:rPr>
              <a:t>900 </a:t>
            </a:r>
            <a:r>
              <a:rPr lang="fr-FR" dirty="0">
                <a:solidFill>
                  <a:srgbClr val="404040"/>
                </a:solidFill>
              </a:rPr>
              <a:t>clients</a:t>
            </a:r>
            <a:r>
              <a:rPr lang="fr-FR" baseline="0" dirty="0">
                <a:solidFill>
                  <a:srgbClr val="404040"/>
                </a:solidFill>
              </a:rPr>
              <a:t> en </a:t>
            </a:r>
            <a:r>
              <a:rPr lang="fr-FR" dirty="0"/>
              <a:t>2019</a:t>
            </a:r>
          </a:p>
        </p:txBody>
      </p:sp>
      <p:grpSp>
        <p:nvGrpSpPr>
          <p:cNvPr id="69" name="Groupe 68"/>
          <p:cNvGrpSpPr/>
          <p:nvPr/>
        </p:nvGrpSpPr>
        <p:grpSpPr>
          <a:xfrm>
            <a:off x="468217" y="2173203"/>
            <a:ext cx="11560365" cy="3640124"/>
            <a:chOff x="364242" y="1863303"/>
            <a:chExt cx="11560365" cy="3640124"/>
          </a:xfrm>
        </p:grpSpPr>
        <p:pic>
          <p:nvPicPr>
            <p:cNvPr id="70" name="Image 69">
              <a:extLst>
                <a:ext uri="{FF2B5EF4-FFF2-40B4-BE49-F238E27FC236}">
                  <a16:creationId xmlns:a16="http://schemas.microsoft.com/office/drawing/2014/main" id="{EBFF8E24-FF08-4132-8FF8-78CDB8B38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064" y="3132324"/>
              <a:ext cx="903801" cy="424034"/>
            </a:xfrm>
            <a:prstGeom prst="rect">
              <a:avLst/>
            </a:prstGeom>
          </p:spPr>
        </p:pic>
        <p:pic>
          <p:nvPicPr>
            <p:cNvPr id="71" name="Image 70">
              <a:extLst>
                <a:ext uri="{FF2B5EF4-FFF2-40B4-BE49-F238E27FC236}">
                  <a16:creationId xmlns:a16="http://schemas.microsoft.com/office/drawing/2014/main" id="{E1705E6D-FED9-4AC7-895F-97C2F4D37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3681" y="3138791"/>
              <a:ext cx="1033432" cy="270717"/>
            </a:xfrm>
            <a:prstGeom prst="rect">
              <a:avLst/>
            </a:prstGeom>
          </p:spPr>
        </p:pic>
        <p:pic>
          <p:nvPicPr>
            <p:cNvPr id="72" name="Image 71">
              <a:extLst>
                <a:ext uri="{FF2B5EF4-FFF2-40B4-BE49-F238E27FC236}">
                  <a16:creationId xmlns:a16="http://schemas.microsoft.com/office/drawing/2014/main" id="{727056A1-B2EE-49B9-B77F-A06968405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78277" y="2583849"/>
              <a:ext cx="998118" cy="236510"/>
            </a:xfrm>
            <a:prstGeom prst="rect">
              <a:avLst/>
            </a:prstGeom>
          </p:spPr>
        </p:pic>
        <p:pic>
          <p:nvPicPr>
            <p:cNvPr id="73" name="Image 72">
              <a:extLst>
                <a:ext uri="{FF2B5EF4-FFF2-40B4-BE49-F238E27FC236}">
                  <a16:creationId xmlns:a16="http://schemas.microsoft.com/office/drawing/2014/main" id="{B984AEBB-2EB6-4FB3-8F04-7331F0023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454" y="2583087"/>
              <a:ext cx="1095944" cy="237272"/>
            </a:xfrm>
            <a:prstGeom prst="rect">
              <a:avLst/>
            </a:prstGeom>
          </p:spPr>
        </p:pic>
        <p:pic>
          <p:nvPicPr>
            <p:cNvPr id="75" name="Image 74">
              <a:extLst>
                <a:ext uri="{FF2B5EF4-FFF2-40B4-BE49-F238E27FC236}">
                  <a16:creationId xmlns:a16="http://schemas.microsoft.com/office/drawing/2014/main" id="{C8B161B2-C040-4FAF-9693-61B3BF349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242" y="1922701"/>
              <a:ext cx="1318113" cy="452031"/>
            </a:xfrm>
            <a:prstGeom prst="rect">
              <a:avLst/>
            </a:prstGeom>
          </p:spPr>
        </p:pic>
        <p:pic>
          <p:nvPicPr>
            <p:cNvPr id="76" name="Image 75">
              <a:extLst>
                <a:ext uri="{FF2B5EF4-FFF2-40B4-BE49-F238E27FC236}">
                  <a16:creationId xmlns:a16="http://schemas.microsoft.com/office/drawing/2014/main" id="{AD0F3DE4-592B-4D53-A7A8-696D07BD5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0528" y="2400141"/>
              <a:ext cx="1058465" cy="595387"/>
            </a:xfrm>
            <a:prstGeom prst="rect">
              <a:avLst/>
            </a:prstGeom>
          </p:spPr>
        </p:pic>
        <p:pic>
          <p:nvPicPr>
            <p:cNvPr id="77" name="Image 76">
              <a:extLst>
                <a:ext uri="{FF2B5EF4-FFF2-40B4-BE49-F238E27FC236}">
                  <a16:creationId xmlns:a16="http://schemas.microsoft.com/office/drawing/2014/main" id="{EFBD5BAA-D63A-4661-B0DB-F7EBC95FF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70402" y="1947232"/>
              <a:ext cx="709021" cy="709021"/>
            </a:xfrm>
            <a:prstGeom prst="rect">
              <a:avLst/>
            </a:prstGeom>
          </p:spPr>
        </p:pic>
        <p:pic>
          <p:nvPicPr>
            <p:cNvPr id="78" name="Image 77">
              <a:extLst>
                <a:ext uri="{FF2B5EF4-FFF2-40B4-BE49-F238E27FC236}">
                  <a16:creationId xmlns:a16="http://schemas.microsoft.com/office/drawing/2014/main" id="{913EB85C-88BD-44F6-B07B-03ECC46F87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83195" y="2885693"/>
              <a:ext cx="803783" cy="446099"/>
            </a:xfrm>
            <a:prstGeom prst="rect">
              <a:avLst/>
            </a:prstGeom>
          </p:spPr>
        </p:pic>
        <p:pic>
          <p:nvPicPr>
            <p:cNvPr id="79" name="Image 78">
              <a:extLst>
                <a:ext uri="{FF2B5EF4-FFF2-40B4-BE49-F238E27FC236}">
                  <a16:creationId xmlns:a16="http://schemas.microsoft.com/office/drawing/2014/main" id="{134B564B-16A3-4080-96F0-C38AC8863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8644" y="1868883"/>
              <a:ext cx="1166361" cy="357575"/>
            </a:xfrm>
            <a:prstGeom prst="rect">
              <a:avLst/>
            </a:prstGeom>
          </p:spPr>
        </p:pic>
        <p:pic>
          <p:nvPicPr>
            <p:cNvPr id="80" name="Image 79" descr="RNAL Logo-3C.png">
              <a:extLst>
                <a:ext uri="{FF2B5EF4-FFF2-40B4-BE49-F238E27FC236}">
                  <a16:creationId xmlns:a16="http://schemas.microsoft.com/office/drawing/2014/main" id="{FEDFCCFE-5453-4063-AC27-9C38254B2AB6}"/>
                </a:ext>
              </a:extLst>
            </p:cNvPr>
            <p:cNvPicPr/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96428" y="2931879"/>
              <a:ext cx="1305508" cy="357575"/>
            </a:xfrm>
            <a:prstGeom prst="rect">
              <a:avLst/>
            </a:prstGeom>
          </p:spPr>
        </p:pic>
        <p:pic>
          <p:nvPicPr>
            <p:cNvPr id="81" name="Image 80">
              <a:extLst>
                <a:ext uri="{FF2B5EF4-FFF2-40B4-BE49-F238E27FC236}">
                  <a16:creationId xmlns:a16="http://schemas.microsoft.com/office/drawing/2014/main" id="{269DBA7D-118B-4C0E-B6CC-808E6E016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8821" y="2061079"/>
              <a:ext cx="865097" cy="207891"/>
            </a:xfrm>
            <a:prstGeom prst="rect">
              <a:avLst/>
            </a:prstGeom>
          </p:spPr>
        </p:pic>
        <p:pic>
          <p:nvPicPr>
            <p:cNvPr id="82" name="Image 81">
              <a:extLst>
                <a:ext uri="{FF2B5EF4-FFF2-40B4-BE49-F238E27FC236}">
                  <a16:creationId xmlns:a16="http://schemas.microsoft.com/office/drawing/2014/main" id="{07836AA3-94D6-4A93-BA58-828E885D8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03292" y="3065241"/>
              <a:ext cx="798129" cy="595527"/>
            </a:xfrm>
            <a:prstGeom prst="rect">
              <a:avLst/>
            </a:prstGeom>
          </p:spPr>
        </p:pic>
        <p:pic>
          <p:nvPicPr>
            <p:cNvPr id="83" name="Image 82">
              <a:extLst>
                <a:ext uri="{FF2B5EF4-FFF2-40B4-BE49-F238E27FC236}">
                  <a16:creationId xmlns:a16="http://schemas.microsoft.com/office/drawing/2014/main" id="{696973AA-705C-44D7-9001-D89C98DC6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5772" y="2373666"/>
              <a:ext cx="1476880" cy="345196"/>
            </a:xfrm>
            <a:prstGeom prst="rect">
              <a:avLst/>
            </a:prstGeom>
          </p:spPr>
        </p:pic>
        <p:pic>
          <p:nvPicPr>
            <p:cNvPr id="84" name="Image 83">
              <a:extLst>
                <a:ext uri="{FF2B5EF4-FFF2-40B4-BE49-F238E27FC236}">
                  <a16:creationId xmlns:a16="http://schemas.microsoft.com/office/drawing/2014/main" id="{4B251BC0-44A8-435D-AF74-B4F6AD4BE6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2699" y="1981962"/>
              <a:ext cx="518532" cy="488991"/>
            </a:xfrm>
            <a:prstGeom prst="rect">
              <a:avLst/>
            </a:prstGeom>
          </p:spPr>
        </p:pic>
        <p:pic>
          <p:nvPicPr>
            <p:cNvPr id="85" name="Image 84">
              <a:extLst>
                <a:ext uri="{FF2B5EF4-FFF2-40B4-BE49-F238E27FC236}">
                  <a16:creationId xmlns:a16="http://schemas.microsoft.com/office/drawing/2014/main" id="{2B742B1D-F880-4515-A5E8-CE74D86C54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99753" y="1999320"/>
              <a:ext cx="1651365" cy="289179"/>
            </a:xfrm>
            <a:prstGeom prst="rect">
              <a:avLst/>
            </a:prstGeom>
          </p:spPr>
        </p:pic>
        <p:pic>
          <p:nvPicPr>
            <p:cNvPr id="86" name="Image 85">
              <a:extLst>
                <a:ext uri="{FF2B5EF4-FFF2-40B4-BE49-F238E27FC236}">
                  <a16:creationId xmlns:a16="http://schemas.microsoft.com/office/drawing/2014/main" id="{FBCAD781-9239-491C-AE00-790F78AA5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33692" y="1863303"/>
              <a:ext cx="725788" cy="559603"/>
            </a:xfrm>
            <a:prstGeom prst="rect">
              <a:avLst/>
            </a:prstGeom>
          </p:spPr>
        </p:pic>
        <p:pic>
          <p:nvPicPr>
            <p:cNvPr id="87" name="Image 86">
              <a:extLst>
                <a:ext uri="{FF2B5EF4-FFF2-40B4-BE49-F238E27FC236}">
                  <a16:creationId xmlns:a16="http://schemas.microsoft.com/office/drawing/2014/main" id="{E8F5891D-BA5D-41CC-BF0E-B5BC29D87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4612" y="2572126"/>
              <a:ext cx="743436" cy="601829"/>
            </a:xfrm>
            <a:prstGeom prst="rect">
              <a:avLst/>
            </a:prstGeom>
          </p:spPr>
        </p:pic>
        <p:pic>
          <p:nvPicPr>
            <p:cNvPr id="88" name="Image 87">
              <a:extLst>
                <a:ext uri="{FF2B5EF4-FFF2-40B4-BE49-F238E27FC236}">
                  <a16:creationId xmlns:a16="http://schemas.microsoft.com/office/drawing/2014/main" id="{5EB98116-C9B8-4AED-9ADE-E6EFB2963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25873" y="2933867"/>
              <a:ext cx="375464" cy="375165"/>
            </a:xfrm>
            <a:prstGeom prst="rect">
              <a:avLst/>
            </a:prstGeom>
          </p:spPr>
        </p:pic>
        <p:pic>
          <p:nvPicPr>
            <p:cNvPr id="89" name="Image 88">
              <a:extLst>
                <a:ext uri="{FF2B5EF4-FFF2-40B4-BE49-F238E27FC236}">
                  <a16:creationId xmlns:a16="http://schemas.microsoft.com/office/drawing/2014/main" id="{B77BB0B3-2C85-4F02-B04F-B52B767F7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32983" y="2959338"/>
              <a:ext cx="872593" cy="714280"/>
            </a:xfrm>
            <a:prstGeom prst="rect">
              <a:avLst/>
            </a:prstGeom>
          </p:spPr>
        </p:pic>
        <p:pic>
          <p:nvPicPr>
            <p:cNvPr id="90" name="Image 89">
              <a:extLst>
                <a:ext uri="{FF2B5EF4-FFF2-40B4-BE49-F238E27FC236}">
                  <a16:creationId xmlns:a16="http://schemas.microsoft.com/office/drawing/2014/main" id="{9F5D5208-663E-4CFC-BDAF-622CB4EE71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17149" y="1885711"/>
              <a:ext cx="1446808" cy="489021"/>
            </a:xfrm>
            <a:prstGeom prst="rect">
              <a:avLst/>
            </a:prstGeom>
          </p:spPr>
        </p:pic>
        <p:pic>
          <p:nvPicPr>
            <p:cNvPr id="91" name="Image 90">
              <a:extLst>
                <a:ext uri="{FF2B5EF4-FFF2-40B4-BE49-F238E27FC236}">
                  <a16:creationId xmlns:a16="http://schemas.microsoft.com/office/drawing/2014/main" id="{737A71CC-4C00-45F7-8067-162285AB6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63842" y="2423902"/>
              <a:ext cx="987276" cy="395888"/>
            </a:xfrm>
            <a:prstGeom prst="rect">
              <a:avLst/>
            </a:prstGeom>
          </p:spPr>
        </p:pic>
        <p:pic>
          <p:nvPicPr>
            <p:cNvPr id="92" name="Image 91">
              <a:extLst>
                <a:ext uri="{FF2B5EF4-FFF2-40B4-BE49-F238E27FC236}">
                  <a16:creationId xmlns:a16="http://schemas.microsoft.com/office/drawing/2014/main" id="{13AFFB32-C49D-4B25-8E3A-1AE0818D3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89996" y="2684052"/>
              <a:ext cx="557765" cy="295616"/>
            </a:xfrm>
            <a:prstGeom prst="rect">
              <a:avLst/>
            </a:prstGeom>
          </p:spPr>
        </p:pic>
        <p:pic>
          <p:nvPicPr>
            <p:cNvPr id="93" name="Picture 15">
              <a:extLst>
                <a:ext uri="{FF2B5EF4-FFF2-40B4-BE49-F238E27FC236}">
                  <a16:creationId xmlns:a16="http://schemas.microsoft.com/office/drawing/2014/main" id="{174E422D-DB17-4032-8E52-DF339E30EA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4592" y="4134616"/>
              <a:ext cx="638228" cy="368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94" name="Image 93">
              <a:extLst>
                <a:ext uri="{FF2B5EF4-FFF2-40B4-BE49-F238E27FC236}">
                  <a16:creationId xmlns:a16="http://schemas.microsoft.com/office/drawing/2014/main" id="{71665F38-2177-4A00-9E92-981057C41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85936" y="4726226"/>
              <a:ext cx="1045251" cy="273813"/>
            </a:xfrm>
            <a:prstGeom prst="rect">
              <a:avLst/>
            </a:prstGeom>
          </p:spPr>
        </p:pic>
        <p:pic>
          <p:nvPicPr>
            <p:cNvPr id="95" name="Image 94">
              <a:extLst>
                <a:ext uri="{FF2B5EF4-FFF2-40B4-BE49-F238E27FC236}">
                  <a16:creationId xmlns:a16="http://schemas.microsoft.com/office/drawing/2014/main" id="{73802825-555F-4A2F-8E62-92D26B96B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65598" y="4857392"/>
              <a:ext cx="510813" cy="603096"/>
            </a:xfrm>
            <a:prstGeom prst="rect">
              <a:avLst/>
            </a:prstGeom>
          </p:spPr>
        </p:pic>
        <p:pic>
          <p:nvPicPr>
            <p:cNvPr id="96" name="Picture 2" descr="http://quiz-mutuelle.adrea.fr/images/logo-adrea.png">
              <a:extLst>
                <a:ext uri="{FF2B5EF4-FFF2-40B4-BE49-F238E27FC236}">
                  <a16:creationId xmlns:a16="http://schemas.microsoft.com/office/drawing/2014/main" id="{B4E09AFF-6313-44BF-8938-2FC564904D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648" y="3805719"/>
              <a:ext cx="675912" cy="3110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2" descr="http://www.emr-paysdelaloire.fr/wp-content/uploads/2014/04/Logo_Cabinet_Besse.png">
              <a:extLst>
                <a:ext uri="{FF2B5EF4-FFF2-40B4-BE49-F238E27FC236}">
                  <a16:creationId xmlns:a16="http://schemas.microsoft.com/office/drawing/2014/main" id="{074B83E1-DBE4-4F4A-952F-6BD19D214D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07278" y="4520993"/>
              <a:ext cx="353168" cy="492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8" name="Picture 2" descr="Résultat de recherche d'images pour &quot;logo APICIL png&quot;">
              <a:extLst>
                <a:ext uri="{FF2B5EF4-FFF2-40B4-BE49-F238E27FC236}">
                  <a16:creationId xmlns:a16="http://schemas.microsoft.com/office/drawing/2014/main" id="{6E7AAFA2-C1A5-4298-A0BE-D54389FD33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244" y="3663470"/>
              <a:ext cx="408195" cy="408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9" name="Picture 2" descr="Résultat de recherche d'images pour &quot;logo alptis png&quot;">
              <a:extLst>
                <a:ext uri="{FF2B5EF4-FFF2-40B4-BE49-F238E27FC236}">
                  <a16:creationId xmlns:a16="http://schemas.microsoft.com/office/drawing/2014/main" id="{25C38A00-0F1C-4E4A-BAEC-3A676C0572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010" y="4307310"/>
              <a:ext cx="624139" cy="528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" name="Picture 4" descr="Résultat de recherche d'images pour &quot;eovi mcd icon png&quot;">
              <a:extLst>
                <a:ext uri="{FF2B5EF4-FFF2-40B4-BE49-F238E27FC236}">
                  <a16:creationId xmlns:a16="http://schemas.microsoft.com/office/drawing/2014/main" id="{F18188B4-0856-4558-91ED-C0E32275FF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1831" y="3571015"/>
              <a:ext cx="714278" cy="2794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1" name="Picture 2" descr="Résultat de recherche d'images pour &quot;logo sogecap png&quot;">
              <a:extLst>
                <a:ext uri="{FF2B5EF4-FFF2-40B4-BE49-F238E27FC236}">
                  <a16:creationId xmlns:a16="http://schemas.microsoft.com/office/drawing/2014/main" id="{0C22B196-AEA6-41C9-BB02-82A8229675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3927" y="4093206"/>
              <a:ext cx="841220" cy="162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" name="Picture 4" descr="Résultat de recherche d'images pour &quot;logo covea png&quot;">
              <a:extLst>
                <a:ext uri="{FF2B5EF4-FFF2-40B4-BE49-F238E27FC236}">
                  <a16:creationId xmlns:a16="http://schemas.microsoft.com/office/drawing/2014/main" id="{DEBDAC03-E5A1-4F5F-8F59-E4999E5EBC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3270" y="4240105"/>
              <a:ext cx="457259" cy="362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" name="Picture 8" descr="Résultat de recherche d'images pour &quot;logo malakoff mederic png&quot;">
              <a:extLst>
                <a:ext uri="{FF2B5EF4-FFF2-40B4-BE49-F238E27FC236}">
                  <a16:creationId xmlns:a16="http://schemas.microsoft.com/office/drawing/2014/main" id="{89FE8653-7827-484D-B267-7513AF5EFF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4207" y="4349279"/>
              <a:ext cx="1025543" cy="538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Image 103">
              <a:extLst>
                <a:ext uri="{FF2B5EF4-FFF2-40B4-BE49-F238E27FC236}">
                  <a16:creationId xmlns:a16="http://schemas.microsoft.com/office/drawing/2014/main" id="{18A6E954-FC58-4F5F-BAB9-6ECCA218BC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2887" y="3677226"/>
              <a:ext cx="517297" cy="423433"/>
            </a:xfrm>
            <a:prstGeom prst="rect">
              <a:avLst/>
            </a:prstGeom>
          </p:spPr>
        </p:pic>
        <p:pic>
          <p:nvPicPr>
            <p:cNvPr id="105" name="Image 104">
              <a:extLst>
                <a:ext uri="{FF2B5EF4-FFF2-40B4-BE49-F238E27FC236}">
                  <a16:creationId xmlns:a16="http://schemas.microsoft.com/office/drawing/2014/main" id="{492EB21D-FCCD-4618-A8F9-E51DCD4E0D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14454" y="4052573"/>
              <a:ext cx="531957" cy="362264"/>
            </a:xfrm>
            <a:prstGeom prst="rect">
              <a:avLst/>
            </a:prstGeom>
          </p:spPr>
        </p:pic>
        <p:pic>
          <p:nvPicPr>
            <p:cNvPr id="106" name="Image 105">
              <a:extLst>
                <a:ext uri="{FF2B5EF4-FFF2-40B4-BE49-F238E27FC236}">
                  <a16:creationId xmlns:a16="http://schemas.microsoft.com/office/drawing/2014/main" id="{3416DE0F-E81D-4EC6-8B27-FABFFD6481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35175" y="3687545"/>
              <a:ext cx="685762" cy="303593"/>
            </a:xfrm>
            <a:prstGeom prst="rect">
              <a:avLst/>
            </a:prstGeom>
          </p:spPr>
        </p:pic>
        <p:pic>
          <p:nvPicPr>
            <p:cNvPr id="107" name="Image 106">
              <a:extLst>
                <a:ext uri="{FF2B5EF4-FFF2-40B4-BE49-F238E27FC236}">
                  <a16:creationId xmlns:a16="http://schemas.microsoft.com/office/drawing/2014/main" id="{E5E3B81A-91D7-4CED-9CEC-E3B095CE3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42873" y="4481627"/>
              <a:ext cx="423659" cy="423659"/>
            </a:xfrm>
            <a:prstGeom prst="rect">
              <a:avLst/>
            </a:prstGeom>
          </p:spPr>
        </p:pic>
        <p:pic>
          <p:nvPicPr>
            <p:cNvPr id="108" name="Image 107">
              <a:extLst>
                <a:ext uri="{FF2B5EF4-FFF2-40B4-BE49-F238E27FC236}">
                  <a16:creationId xmlns:a16="http://schemas.microsoft.com/office/drawing/2014/main" id="{DD5CBC3F-0B07-42A6-8A74-73379D6C8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999" y="3525060"/>
              <a:ext cx="1271464" cy="330581"/>
            </a:xfrm>
            <a:prstGeom prst="rect">
              <a:avLst/>
            </a:prstGeom>
          </p:spPr>
        </p:pic>
        <p:pic>
          <p:nvPicPr>
            <p:cNvPr id="109" name="Image 108">
              <a:extLst>
                <a:ext uri="{FF2B5EF4-FFF2-40B4-BE49-F238E27FC236}">
                  <a16:creationId xmlns:a16="http://schemas.microsoft.com/office/drawing/2014/main" id="{7C41ACA6-5FC0-4AF7-B04C-B6DA47BC6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5489" y="3501878"/>
              <a:ext cx="654764" cy="844178"/>
            </a:xfrm>
            <a:prstGeom prst="rect">
              <a:avLst/>
            </a:prstGeom>
          </p:spPr>
        </p:pic>
        <p:pic>
          <p:nvPicPr>
            <p:cNvPr id="110" name="Image 109">
              <a:extLst>
                <a:ext uri="{FF2B5EF4-FFF2-40B4-BE49-F238E27FC236}">
                  <a16:creationId xmlns:a16="http://schemas.microsoft.com/office/drawing/2014/main" id="{9C168EA6-D4C5-4660-BFAD-4979C61AC4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59796" y="4435878"/>
              <a:ext cx="859517" cy="148193"/>
            </a:xfrm>
            <a:prstGeom prst="rect">
              <a:avLst/>
            </a:prstGeom>
          </p:spPr>
        </p:pic>
        <p:pic>
          <p:nvPicPr>
            <p:cNvPr id="111" name="Image 110">
              <a:extLst>
                <a:ext uri="{FF2B5EF4-FFF2-40B4-BE49-F238E27FC236}">
                  <a16:creationId xmlns:a16="http://schemas.microsoft.com/office/drawing/2014/main" id="{FBFC48D5-89BC-49CE-A1E6-E4714C3333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07952" y="4298921"/>
              <a:ext cx="1368152" cy="520539"/>
            </a:xfrm>
            <a:prstGeom prst="rect">
              <a:avLst/>
            </a:prstGeom>
          </p:spPr>
        </p:pic>
        <p:pic>
          <p:nvPicPr>
            <p:cNvPr id="112" name="Image 111">
              <a:extLst>
                <a:ext uri="{FF2B5EF4-FFF2-40B4-BE49-F238E27FC236}">
                  <a16:creationId xmlns:a16="http://schemas.microsoft.com/office/drawing/2014/main" id="{029D3F74-5578-4A93-ACDC-2573AD031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08931" y="5078676"/>
              <a:ext cx="495496" cy="412914"/>
            </a:xfrm>
            <a:prstGeom prst="rect">
              <a:avLst/>
            </a:prstGeom>
          </p:spPr>
        </p:pic>
        <p:pic>
          <p:nvPicPr>
            <p:cNvPr id="113" name="Image 112">
              <a:extLst>
                <a:ext uri="{FF2B5EF4-FFF2-40B4-BE49-F238E27FC236}">
                  <a16:creationId xmlns:a16="http://schemas.microsoft.com/office/drawing/2014/main" id="{B2DC3D43-8A2D-4C93-BE9D-A548D1CB4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9773" y="4654837"/>
              <a:ext cx="871659" cy="157770"/>
            </a:xfrm>
            <a:prstGeom prst="rect">
              <a:avLst/>
            </a:prstGeom>
          </p:spPr>
        </p:pic>
        <p:pic>
          <p:nvPicPr>
            <p:cNvPr id="114" name="Image 113">
              <a:extLst>
                <a:ext uri="{FF2B5EF4-FFF2-40B4-BE49-F238E27FC236}">
                  <a16:creationId xmlns:a16="http://schemas.microsoft.com/office/drawing/2014/main" id="{F72AB586-D21B-4E44-A5BA-712901144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82994" y="3108743"/>
              <a:ext cx="1141613" cy="609812"/>
            </a:xfrm>
            <a:prstGeom prst="rect">
              <a:avLst/>
            </a:prstGeom>
          </p:spPr>
        </p:pic>
        <p:pic>
          <p:nvPicPr>
            <p:cNvPr id="115" name="Image 114">
              <a:extLst>
                <a:ext uri="{FF2B5EF4-FFF2-40B4-BE49-F238E27FC236}">
                  <a16:creationId xmlns:a16="http://schemas.microsoft.com/office/drawing/2014/main" id="{11D2FE06-9B52-471C-979C-3F4A8F650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11519" y="5168460"/>
              <a:ext cx="903969" cy="323130"/>
            </a:xfrm>
            <a:prstGeom prst="rect">
              <a:avLst/>
            </a:prstGeom>
          </p:spPr>
        </p:pic>
        <p:pic>
          <p:nvPicPr>
            <p:cNvPr id="116" name="Image 115">
              <a:extLst>
                <a:ext uri="{FF2B5EF4-FFF2-40B4-BE49-F238E27FC236}">
                  <a16:creationId xmlns:a16="http://schemas.microsoft.com/office/drawing/2014/main" id="{7B646AC6-2ABE-4583-9F0D-43E6EE4E0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77848" y="3884978"/>
              <a:ext cx="944106" cy="533625"/>
            </a:xfrm>
            <a:prstGeom prst="rect">
              <a:avLst/>
            </a:prstGeom>
          </p:spPr>
        </p:pic>
        <p:pic>
          <p:nvPicPr>
            <p:cNvPr id="117" name="Image 116">
              <a:extLst>
                <a:ext uri="{FF2B5EF4-FFF2-40B4-BE49-F238E27FC236}">
                  <a16:creationId xmlns:a16="http://schemas.microsoft.com/office/drawing/2014/main" id="{A3CBAC41-EBB0-49B7-85F7-8CABBA7A6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9868" y="3923967"/>
              <a:ext cx="955223" cy="155970"/>
            </a:xfrm>
            <a:prstGeom prst="rect">
              <a:avLst/>
            </a:prstGeom>
          </p:spPr>
        </p:pic>
        <p:pic>
          <p:nvPicPr>
            <p:cNvPr id="118" name="Image 117">
              <a:extLst>
                <a:ext uri="{FF2B5EF4-FFF2-40B4-BE49-F238E27FC236}">
                  <a16:creationId xmlns:a16="http://schemas.microsoft.com/office/drawing/2014/main" id="{A418507D-B3A1-4299-AF76-66FDBF3EE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1395" y="3686067"/>
              <a:ext cx="934244" cy="344388"/>
            </a:xfrm>
            <a:prstGeom prst="rect">
              <a:avLst/>
            </a:prstGeom>
          </p:spPr>
        </p:pic>
        <p:pic>
          <p:nvPicPr>
            <p:cNvPr id="119" name="Image 118">
              <a:extLst>
                <a:ext uri="{FF2B5EF4-FFF2-40B4-BE49-F238E27FC236}">
                  <a16:creationId xmlns:a16="http://schemas.microsoft.com/office/drawing/2014/main" id="{44E6F6A8-D734-44FF-81F5-6C54374407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41781" y="3460246"/>
              <a:ext cx="991458" cy="276191"/>
            </a:xfrm>
            <a:prstGeom prst="rect">
              <a:avLst/>
            </a:prstGeom>
          </p:spPr>
        </p:pic>
        <p:pic>
          <p:nvPicPr>
            <p:cNvPr id="120" name="Image 119">
              <a:extLst>
                <a:ext uri="{FF2B5EF4-FFF2-40B4-BE49-F238E27FC236}">
                  <a16:creationId xmlns:a16="http://schemas.microsoft.com/office/drawing/2014/main" id="{E696132E-835A-4D1A-B065-C94460B8B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2543" y="3797998"/>
              <a:ext cx="771503" cy="465657"/>
            </a:xfrm>
            <a:prstGeom prst="rect">
              <a:avLst/>
            </a:prstGeom>
          </p:spPr>
        </p:pic>
        <p:pic>
          <p:nvPicPr>
            <p:cNvPr id="121" name="Image 120">
              <a:extLst>
                <a:ext uri="{FF2B5EF4-FFF2-40B4-BE49-F238E27FC236}">
                  <a16:creationId xmlns:a16="http://schemas.microsoft.com/office/drawing/2014/main" id="{66115F6D-6706-4D0B-80F0-1F13AB857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2648" y="4891945"/>
              <a:ext cx="813582" cy="611482"/>
            </a:xfrm>
            <a:prstGeom prst="rect">
              <a:avLst/>
            </a:prstGeom>
          </p:spPr>
        </p:pic>
        <p:pic>
          <p:nvPicPr>
            <p:cNvPr id="122" name="Image 121">
              <a:extLst>
                <a:ext uri="{FF2B5EF4-FFF2-40B4-BE49-F238E27FC236}">
                  <a16:creationId xmlns:a16="http://schemas.microsoft.com/office/drawing/2014/main" id="{42A19BC5-C3CD-4DA8-8B42-14EDCDC9FB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18589" y="5198421"/>
              <a:ext cx="1267468" cy="246910"/>
            </a:xfrm>
            <a:prstGeom prst="rect">
              <a:avLst/>
            </a:prstGeom>
          </p:spPr>
        </p:pic>
        <p:pic>
          <p:nvPicPr>
            <p:cNvPr id="123" name="Image 122">
              <a:extLst>
                <a:ext uri="{FF2B5EF4-FFF2-40B4-BE49-F238E27FC236}">
                  <a16:creationId xmlns:a16="http://schemas.microsoft.com/office/drawing/2014/main" id="{B476C148-E2FE-43D6-94D4-84AEAED9A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5112" y="5213056"/>
              <a:ext cx="1855173" cy="269466"/>
            </a:xfrm>
            <a:prstGeom prst="rect">
              <a:avLst/>
            </a:prstGeom>
          </p:spPr>
        </p:pic>
        <p:pic>
          <p:nvPicPr>
            <p:cNvPr id="124" name="Image 123">
              <a:extLst>
                <a:ext uri="{FF2B5EF4-FFF2-40B4-BE49-F238E27FC236}">
                  <a16:creationId xmlns:a16="http://schemas.microsoft.com/office/drawing/2014/main" id="{0B37B558-B867-41D4-8C5A-C402AE136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9229" y="4783427"/>
              <a:ext cx="682611" cy="682611"/>
            </a:xfrm>
            <a:prstGeom prst="rect">
              <a:avLst/>
            </a:prstGeom>
          </p:spPr>
        </p:pic>
        <p:pic>
          <p:nvPicPr>
            <p:cNvPr id="125" name="Image 124">
              <a:extLst>
                <a:ext uri="{FF2B5EF4-FFF2-40B4-BE49-F238E27FC236}">
                  <a16:creationId xmlns:a16="http://schemas.microsoft.com/office/drawing/2014/main" id="{88538AFA-8798-40BE-874C-ECC32A95F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87951" y="5158940"/>
              <a:ext cx="1463167" cy="274344"/>
            </a:xfrm>
            <a:prstGeom prst="rect">
              <a:avLst/>
            </a:prstGeom>
          </p:spPr>
        </p:pic>
        <p:pic>
          <p:nvPicPr>
            <p:cNvPr id="126" name="Image 125">
              <a:extLst>
                <a:ext uri="{FF2B5EF4-FFF2-40B4-BE49-F238E27FC236}">
                  <a16:creationId xmlns:a16="http://schemas.microsoft.com/office/drawing/2014/main" id="{E8747A89-20E2-46AE-B6EB-FB6D2C28E0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6167"/>
            <a:stretch/>
          </p:blipFill>
          <p:spPr>
            <a:xfrm>
              <a:off x="9339731" y="4263655"/>
              <a:ext cx="1047750" cy="773586"/>
            </a:xfrm>
            <a:prstGeom prst="rect">
              <a:avLst/>
            </a:prstGeom>
          </p:spPr>
        </p:pic>
        <p:pic>
          <p:nvPicPr>
            <p:cNvPr id="127" name="Image 126">
              <a:extLst>
                <a:ext uri="{FF2B5EF4-FFF2-40B4-BE49-F238E27FC236}">
                  <a16:creationId xmlns:a16="http://schemas.microsoft.com/office/drawing/2014/main" id="{A42D2D11-0E69-4ACD-AD9A-1164CFC94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29467" y="2657275"/>
              <a:ext cx="1242410" cy="366121"/>
            </a:xfrm>
            <a:prstGeom prst="rect">
              <a:avLst/>
            </a:prstGeom>
          </p:spPr>
        </p:pic>
      </p:grpSp>
      <p:sp>
        <p:nvSpPr>
          <p:cNvPr id="128" name="ZoneTexte 127"/>
          <p:cNvSpPr txBox="1"/>
          <p:nvPr/>
        </p:nvSpPr>
        <p:spPr>
          <a:xfrm>
            <a:off x="195759" y="155891"/>
            <a:ext cx="10714651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fr-FR" sz="2800" b="1" cap="all" baseline="0" dirty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46000">
                      <a:schemeClr val="accent1"/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a:rPr>
              <a:t>Ils nous font confiance…</a:t>
            </a:r>
            <a:endParaRPr lang="fr-FR" sz="2800" b="1" cap="all" baseline="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46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0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- Nos Reférences - Glob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789C0E41-8F9F-4BD2-976C-3D464D3C7316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D8B8A704-4501-46E4-A164-D10840A0A28B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0410" y="181231"/>
            <a:ext cx="1051537" cy="743390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65A31390-5320-478D-9F25-6114FBA95734}"/>
              </a:ext>
            </a:extLst>
          </p:cNvPr>
          <p:cNvSpPr txBox="1"/>
          <p:nvPr/>
        </p:nvSpPr>
        <p:spPr>
          <a:xfrm>
            <a:off x="462679" y="1330575"/>
            <a:ext cx="395691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fr-FR" dirty="0"/>
              <a:t>More </a:t>
            </a:r>
            <a:r>
              <a:rPr lang="fr-FR" dirty="0" err="1"/>
              <a:t>than</a:t>
            </a:r>
            <a:r>
              <a:rPr lang="fr-FR" dirty="0"/>
              <a:t> </a:t>
            </a:r>
            <a:r>
              <a:rPr lang="fr-FR" b="1" dirty="0">
                <a:solidFill>
                  <a:srgbClr val="00B0F0"/>
                </a:solidFill>
              </a:rPr>
              <a:t>900 </a:t>
            </a:r>
            <a:r>
              <a:rPr lang="fr-FR" dirty="0" err="1">
                <a:solidFill>
                  <a:srgbClr val="404040"/>
                </a:solidFill>
              </a:rPr>
              <a:t>customers</a:t>
            </a:r>
            <a:r>
              <a:rPr lang="fr-FR" dirty="0">
                <a:solidFill>
                  <a:srgbClr val="404040"/>
                </a:solidFill>
              </a:rPr>
              <a:t> in </a:t>
            </a:r>
            <a:r>
              <a:rPr lang="fr-FR" dirty="0"/>
              <a:t>2019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195759" y="155891"/>
            <a:ext cx="10714651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fr-FR" sz="2800" b="1" cap="all" baseline="0" dirty="0" err="1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46000">
                      <a:schemeClr val="accent1"/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a:rPr>
              <a:t>They</a:t>
            </a:r>
            <a:r>
              <a:rPr lang="fr-FR" sz="2800" b="1" cap="all" baseline="0" dirty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46000">
                      <a:schemeClr val="accent1"/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a:rPr>
              <a:t> trust us…</a:t>
            </a:r>
            <a:endParaRPr lang="fr-FR" sz="2800" b="1" cap="all" baseline="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46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atin typeface="Century Gothic" panose="020B0502020202020204" pitchFamily="34" charset="0"/>
            </a:endParaRPr>
          </a:p>
        </p:txBody>
      </p:sp>
      <p:sp>
        <p:nvSpPr>
          <p:cNvPr id="128" name="ZoneTexte 127"/>
          <p:cNvSpPr txBox="1"/>
          <p:nvPr/>
        </p:nvSpPr>
        <p:spPr>
          <a:xfrm>
            <a:off x="195759" y="155891"/>
            <a:ext cx="10714651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fr-FR" sz="2800" b="1" cap="all" baseline="0" dirty="0" err="1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46000">
                      <a:schemeClr val="accent1"/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a:rPr>
              <a:t>They</a:t>
            </a:r>
            <a:r>
              <a:rPr lang="fr-FR" sz="2800" b="1" cap="all" baseline="0" dirty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46000">
                      <a:schemeClr val="accent1"/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a:rPr>
              <a:t> trust us…</a:t>
            </a:r>
            <a:endParaRPr lang="fr-FR" sz="2800" b="1" cap="all" baseline="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46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atin typeface="Century Gothic" panose="020B0502020202020204" pitchFamily="34" charset="0"/>
            </a:endParaRPr>
          </a:p>
        </p:txBody>
      </p:sp>
      <p:grpSp>
        <p:nvGrpSpPr>
          <p:cNvPr id="129" name="Groupe 128"/>
          <p:cNvGrpSpPr/>
          <p:nvPr/>
        </p:nvGrpSpPr>
        <p:grpSpPr>
          <a:xfrm>
            <a:off x="468217" y="2173203"/>
            <a:ext cx="11560365" cy="3640124"/>
            <a:chOff x="364242" y="1863303"/>
            <a:chExt cx="11560365" cy="3640124"/>
          </a:xfrm>
        </p:grpSpPr>
        <p:pic>
          <p:nvPicPr>
            <p:cNvPr id="130" name="Image 129">
              <a:extLst>
                <a:ext uri="{FF2B5EF4-FFF2-40B4-BE49-F238E27FC236}">
                  <a16:creationId xmlns:a16="http://schemas.microsoft.com/office/drawing/2014/main" id="{EBFF8E24-FF08-4132-8FF8-78CDB8B38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064" y="3132324"/>
              <a:ext cx="903801" cy="424034"/>
            </a:xfrm>
            <a:prstGeom prst="rect">
              <a:avLst/>
            </a:prstGeom>
          </p:spPr>
        </p:pic>
        <p:pic>
          <p:nvPicPr>
            <p:cNvPr id="131" name="Image 130">
              <a:extLst>
                <a:ext uri="{FF2B5EF4-FFF2-40B4-BE49-F238E27FC236}">
                  <a16:creationId xmlns:a16="http://schemas.microsoft.com/office/drawing/2014/main" id="{E1705E6D-FED9-4AC7-895F-97C2F4D37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3681" y="3138791"/>
              <a:ext cx="1033432" cy="270717"/>
            </a:xfrm>
            <a:prstGeom prst="rect">
              <a:avLst/>
            </a:prstGeom>
          </p:spPr>
        </p:pic>
        <p:pic>
          <p:nvPicPr>
            <p:cNvPr id="132" name="Image 131">
              <a:extLst>
                <a:ext uri="{FF2B5EF4-FFF2-40B4-BE49-F238E27FC236}">
                  <a16:creationId xmlns:a16="http://schemas.microsoft.com/office/drawing/2014/main" id="{727056A1-B2EE-49B9-B77F-A06968405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78277" y="2583849"/>
              <a:ext cx="998118" cy="236510"/>
            </a:xfrm>
            <a:prstGeom prst="rect">
              <a:avLst/>
            </a:prstGeom>
          </p:spPr>
        </p:pic>
        <p:pic>
          <p:nvPicPr>
            <p:cNvPr id="133" name="Image 132">
              <a:extLst>
                <a:ext uri="{FF2B5EF4-FFF2-40B4-BE49-F238E27FC236}">
                  <a16:creationId xmlns:a16="http://schemas.microsoft.com/office/drawing/2014/main" id="{B984AEBB-2EB6-4FB3-8F04-7331F0023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454" y="2583087"/>
              <a:ext cx="1095944" cy="237272"/>
            </a:xfrm>
            <a:prstGeom prst="rect">
              <a:avLst/>
            </a:prstGeom>
          </p:spPr>
        </p:pic>
        <p:pic>
          <p:nvPicPr>
            <p:cNvPr id="134" name="Image 133">
              <a:extLst>
                <a:ext uri="{FF2B5EF4-FFF2-40B4-BE49-F238E27FC236}">
                  <a16:creationId xmlns:a16="http://schemas.microsoft.com/office/drawing/2014/main" id="{C8B161B2-C040-4FAF-9693-61B3BF349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242" y="1922701"/>
              <a:ext cx="1318113" cy="452031"/>
            </a:xfrm>
            <a:prstGeom prst="rect">
              <a:avLst/>
            </a:prstGeom>
          </p:spPr>
        </p:pic>
        <p:pic>
          <p:nvPicPr>
            <p:cNvPr id="135" name="Image 134">
              <a:extLst>
                <a:ext uri="{FF2B5EF4-FFF2-40B4-BE49-F238E27FC236}">
                  <a16:creationId xmlns:a16="http://schemas.microsoft.com/office/drawing/2014/main" id="{AD0F3DE4-592B-4D53-A7A8-696D07BD5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0528" y="2400141"/>
              <a:ext cx="1058465" cy="595387"/>
            </a:xfrm>
            <a:prstGeom prst="rect">
              <a:avLst/>
            </a:prstGeom>
          </p:spPr>
        </p:pic>
        <p:pic>
          <p:nvPicPr>
            <p:cNvPr id="136" name="Image 135">
              <a:extLst>
                <a:ext uri="{FF2B5EF4-FFF2-40B4-BE49-F238E27FC236}">
                  <a16:creationId xmlns:a16="http://schemas.microsoft.com/office/drawing/2014/main" id="{EFBD5BAA-D63A-4661-B0DB-F7EBC95FF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70402" y="1947232"/>
              <a:ext cx="709021" cy="709021"/>
            </a:xfrm>
            <a:prstGeom prst="rect">
              <a:avLst/>
            </a:prstGeom>
          </p:spPr>
        </p:pic>
        <p:pic>
          <p:nvPicPr>
            <p:cNvPr id="137" name="Image 136">
              <a:extLst>
                <a:ext uri="{FF2B5EF4-FFF2-40B4-BE49-F238E27FC236}">
                  <a16:creationId xmlns:a16="http://schemas.microsoft.com/office/drawing/2014/main" id="{913EB85C-88BD-44F6-B07B-03ECC46F87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83195" y="2885693"/>
              <a:ext cx="803783" cy="446099"/>
            </a:xfrm>
            <a:prstGeom prst="rect">
              <a:avLst/>
            </a:prstGeom>
          </p:spPr>
        </p:pic>
        <p:pic>
          <p:nvPicPr>
            <p:cNvPr id="138" name="Image 137">
              <a:extLst>
                <a:ext uri="{FF2B5EF4-FFF2-40B4-BE49-F238E27FC236}">
                  <a16:creationId xmlns:a16="http://schemas.microsoft.com/office/drawing/2014/main" id="{134B564B-16A3-4080-96F0-C38AC8863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8644" y="1868883"/>
              <a:ext cx="1166361" cy="357575"/>
            </a:xfrm>
            <a:prstGeom prst="rect">
              <a:avLst/>
            </a:prstGeom>
          </p:spPr>
        </p:pic>
        <p:pic>
          <p:nvPicPr>
            <p:cNvPr id="139" name="Image 138" descr="RNAL Logo-3C.png">
              <a:extLst>
                <a:ext uri="{FF2B5EF4-FFF2-40B4-BE49-F238E27FC236}">
                  <a16:creationId xmlns:a16="http://schemas.microsoft.com/office/drawing/2014/main" id="{FEDFCCFE-5453-4063-AC27-9C38254B2AB6}"/>
                </a:ext>
              </a:extLst>
            </p:cNvPr>
            <p:cNvPicPr/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96428" y="2931879"/>
              <a:ext cx="1305508" cy="357575"/>
            </a:xfrm>
            <a:prstGeom prst="rect">
              <a:avLst/>
            </a:prstGeom>
          </p:spPr>
        </p:pic>
        <p:pic>
          <p:nvPicPr>
            <p:cNvPr id="140" name="Image 139">
              <a:extLst>
                <a:ext uri="{FF2B5EF4-FFF2-40B4-BE49-F238E27FC236}">
                  <a16:creationId xmlns:a16="http://schemas.microsoft.com/office/drawing/2014/main" id="{269DBA7D-118B-4C0E-B6CC-808E6E016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8821" y="2061079"/>
              <a:ext cx="865097" cy="207891"/>
            </a:xfrm>
            <a:prstGeom prst="rect">
              <a:avLst/>
            </a:prstGeom>
          </p:spPr>
        </p:pic>
        <p:pic>
          <p:nvPicPr>
            <p:cNvPr id="141" name="Image 140">
              <a:extLst>
                <a:ext uri="{FF2B5EF4-FFF2-40B4-BE49-F238E27FC236}">
                  <a16:creationId xmlns:a16="http://schemas.microsoft.com/office/drawing/2014/main" id="{07836AA3-94D6-4A93-BA58-828E885D8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03292" y="3065241"/>
              <a:ext cx="798129" cy="595527"/>
            </a:xfrm>
            <a:prstGeom prst="rect">
              <a:avLst/>
            </a:prstGeom>
          </p:spPr>
        </p:pic>
        <p:pic>
          <p:nvPicPr>
            <p:cNvPr id="142" name="Image 141">
              <a:extLst>
                <a:ext uri="{FF2B5EF4-FFF2-40B4-BE49-F238E27FC236}">
                  <a16:creationId xmlns:a16="http://schemas.microsoft.com/office/drawing/2014/main" id="{696973AA-705C-44D7-9001-D89C98DC6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5772" y="2373666"/>
              <a:ext cx="1476880" cy="345196"/>
            </a:xfrm>
            <a:prstGeom prst="rect">
              <a:avLst/>
            </a:prstGeom>
          </p:spPr>
        </p:pic>
        <p:pic>
          <p:nvPicPr>
            <p:cNvPr id="143" name="Image 142">
              <a:extLst>
                <a:ext uri="{FF2B5EF4-FFF2-40B4-BE49-F238E27FC236}">
                  <a16:creationId xmlns:a16="http://schemas.microsoft.com/office/drawing/2014/main" id="{4B251BC0-44A8-435D-AF74-B4F6AD4BE6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2699" y="1981962"/>
              <a:ext cx="518532" cy="488991"/>
            </a:xfrm>
            <a:prstGeom prst="rect">
              <a:avLst/>
            </a:prstGeom>
          </p:spPr>
        </p:pic>
        <p:pic>
          <p:nvPicPr>
            <p:cNvPr id="144" name="Image 143">
              <a:extLst>
                <a:ext uri="{FF2B5EF4-FFF2-40B4-BE49-F238E27FC236}">
                  <a16:creationId xmlns:a16="http://schemas.microsoft.com/office/drawing/2014/main" id="{2B742B1D-F880-4515-A5E8-CE74D86C54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99753" y="1999320"/>
              <a:ext cx="1651365" cy="289179"/>
            </a:xfrm>
            <a:prstGeom prst="rect">
              <a:avLst/>
            </a:prstGeom>
          </p:spPr>
        </p:pic>
        <p:pic>
          <p:nvPicPr>
            <p:cNvPr id="145" name="Image 144">
              <a:extLst>
                <a:ext uri="{FF2B5EF4-FFF2-40B4-BE49-F238E27FC236}">
                  <a16:creationId xmlns:a16="http://schemas.microsoft.com/office/drawing/2014/main" id="{FBCAD781-9239-491C-AE00-790F78AA5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33692" y="1863303"/>
              <a:ext cx="725788" cy="559603"/>
            </a:xfrm>
            <a:prstGeom prst="rect">
              <a:avLst/>
            </a:prstGeom>
          </p:spPr>
        </p:pic>
        <p:pic>
          <p:nvPicPr>
            <p:cNvPr id="146" name="Image 145">
              <a:extLst>
                <a:ext uri="{FF2B5EF4-FFF2-40B4-BE49-F238E27FC236}">
                  <a16:creationId xmlns:a16="http://schemas.microsoft.com/office/drawing/2014/main" id="{E8F5891D-BA5D-41CC-BF0E-B5BC29D87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4612" y="2572126"/>
              <a:ext cx="743436" cy="601829"/>
            </a:xfrm>
            <a:prstGeom prst="rect">
              <a:avLst/>
            </a:prstGeom>
          </p:spPr>
        </p:pic>
        <p:pic>
          <p:nvPicPr>
            <p:cNvPr id="147" name="Image 146">
              <a:extLst>
                <a:ext uri="{FF2B5EF4-FFF2-40B4-BE49-F238E27FC236}">
                  <a16:creationId xmlns:a16="http://schemas.microsoft.com/office/drawing/2014/main" id="{5EB98116-C9B8-4AED-9ADE-E6EFB2963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25873" y="2933867"/>
              <a:ext cx="375464" cy="375165"/>
            </a:xfrm>
            <a:prstGeom prst="rect">
              <a:avLst/>
            </a:prstGeom>
          </p:spPr>
        </p:pic>
        <p:pic>
          <p:nvPicPr>
            <p:cNvPr id="148" name="Image 147">
              <a:extLst>
                <a:ext uri="{FF2B5EF4-FFF2-40B4-BE49-F238E27FC236}">
                  <a16:creationId xmlns:a16="http://schemas.microsoft.com/office/drawing/2014/main" id="{B77BB0B3-2C85-4F02-B04F-B52B767F7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32983" y="2959338"/>
              <a:ext cx="872593" cy="714280"/>
            </a:xfrm>
            <a:prstGeom prst="rect">
              <a:avLst/>
            </a:prstGeom>
          </p:spPr>
        </p:pic>
        <p:pic>
          <p:nvPicPr>
            <p:cNvPr id="149" name="Image 148">
              <a:extLst>
                <a:ext uri="{FF2B5EF4-FFF2-40B4-BE49-F238E27FC236}">
                  <a16:creationId xmlns:a16="http://schemas.microsoft.com/office/drawing/2014/main" id="{9F5D5208-663E-4CFC-BDAF-622CB4EE71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17149" y="1885711"/>
              <a:ext cx="1446808" cy="489021"/>
            </a:xfrm>
            <a:prstGeom prst="rect">
              <a:avLst/>
            </a:prstGeom>
          </p:spPr>
        </p:pic>
        <p:pic>
          <p:nvPicPr>
            <p:cNvPr id="150" name="Image 149">
              <a:extLst>
                <a:ext uri="{FF2B5EF4-FFF2-40B4-BE49-F238E27FC236}">
                  <a16:creationId xmlns:a16="http://schemas.microsoft.com/office/drawing/2014/main" id="{737A71CC-4C00-45F7-8067-162285AB6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63842" y="2423902"/>
              <a:ext cx="987276" cy="395888"/>
            </a:xfrm>
            <a:prstGeom prst="rect">
              <a:avLst/>
            </a:prstGeom>
          </p:spPr>
        </p:pic>
        <p:pic>
          <p:nvPicPr>
            <p:cNvPr id="151" name="Image 150">
              <a:extLst>
                <a:ext uri="{FF2B5EF4-FFF2-40B4-BE49-F238E27FC236}">
                  <a16:creationId xmlns:a16="http://schemas.microsoft.com/office/drawing/2014/main" id="{13AFFB32-C49D-4B25-8E3A-1AE0818D3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89996" y="2684052"/>
              <a:ext cx="557765" cy="295616"/>
            </a:xfrm>
            <a:prstGeom prst="rect">
              <a:avLst/>
            </a:prstGeom>
          </p:spPr>
        </p:pic>
        <p:pic>
          <p:nvPicPr>
            <p:cNvPr id="152" name="Picture 15">
              <a:extLst>
                <a:ext uri="{FF2B5EF4-FFF2-40B4-BE49-F238E27FC236}">
                  <a16:creationId xmlns:a16="http://schemas.microsoft.com/office/drawing/2014/main" id="{174E422D-DB17-4032-8E52-DF339E30EA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4592" y="4134616"/>
              <a:ext cx="638228" cy="368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53" name="Image 152">
              <a:extLst>
                <a:ext uri="{FF2B5EF4-FFF2-40B4-BE49-F238E27FC236}">
                  <a16:creationId xmlns:a16="http://schemas.microsoft.com/office/drawing/2014/main" id="{71665F38-2177-4A00-9E92-981057C41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85936" y="4726226"/>
              <a:ext cx="1045251" cy="273813"/>
            </a:xfrm>
            <a:prstGeom prst="rect">
              <a:avLst/>
            </a:prstGeom>
          </p:spPr>
        </p:pic>
        <p:pic>
          <p:nvPicPr>
            <p:cNvPr id="154" name="Image 153">
              <a:extLst>
                <a:ext uri="{FF2B5EF4-FFF2-40B4-BE49-F238E27FC236}">
                  <a16:creationId xmlns:a16="http://schemas.microsoft.com/office/drawing/2014/main" id="{73802825-555F-4A2F-8E62-92D26B96B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65598" y="4857392"/>
              <a:ext cx="510813" cy="603096"/>
            </a:xfrm>
            <a:prstGeom prst="rect">
              <a:avLst/>
            </a:prstGeom>
          </p:spPr>
        </p:pic>
        <p:pic>
          <p:nvPicPr>
            <p:cNvPr id="155" name="Picture 2" descr="http://quiz-mutuelle.adrea.fr/images/logo-adrea.png">
              <a:extLst>
                <a:ext uri="{FF2B5EF4-FFF2-40B4-BE49-F238E27FC236}">
                  <a16:creationId xmlns:a16="http://schemas.microsoft.com/office/drawing/2014/main" id="{B4E09AFF-6313-44BF-8938-2FC564904D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648" y="3805719"/>
              <a:ext cx="675912" cy="3110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6" name="Picture 2" descr="http://www.emr-paysdelaloire.fr/wp-content/uploads/2014/04/Logo_Cabinet_Besse.png">
              <a:extLst>
                <a:ext uri="{FF2B5EF4-FFF2-40B4-BE49-F238E27FC236}">
                  <a16:creationId xmlns:a16="http://schemas.microsoft.com/office/drawing/2014/main" id="{074B83E1-DBE4-4F4A-952F-6BD19D214D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07278" y="4520993"/>
              <a:ext cx="353168" cy="492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7" name="Picture 2" descr="Résultat de recherche d'images pour &quot;logo APICIL png&quot;">
              <a:extLst>
                <a:ext uri="{FF2B5EF4-FFF2-40B4-BE49-F238E27FC236}">
                  <a16:creationId xmlns:a16="http://schemas.microsoft.com/office/drawing/2014/main" id="{6E7AAFA2-C1A5-4298-A0BE-D54389FD33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244" y="3663470"/>
              <a:ext cx="408195" cy="408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8" name="Picture 2" descr="Résultat de recherche d'images pour &quot;logo alptis png&quot;">
              <a:extLst>
                <a:ext uri="{FF2B5EF4-FFF2-40B4-BE49-F238E27FC236}">
                  <a16:creationId xmlns:a16="http://schemas.microsoft.com/office/drawing/2014/main" id="{25C38A00-0F1C-4E4A-BAEC-3A676C0572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010" y="4307310"/>
              <a:ext cx="624139" cy="528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9" name="Picture 4" descr="Résultat de recherche d'images pour &quot;eovi mcd icon png&quot;">
              <a:extLst>
                <a:ext uri="{FF2B5EF4-FFF2-40B4-BE49-F238E27FC236}">
                  <a16:creationId xmlns:a16="http://schemas.microsoft.com/office/drawing/2014/main" id="{F18188B4-0856-4558-91ED-C0E32275FF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1831" y="3571015"/>
              <a:ext cx="714278" cy="2794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0" name="Picture 2" descr="Résultat de recherche d'images pour &quot;logo sogecap png&quot;">
              <a:extLst>
                <a:ext uri="{FF2B5EF4-FFF2-40B4-BE49-F238E27FC236}">
                  <a16:creationId xmlns:a16="http://schemas.microsoft.com/office/drawing/2014/main" id="{0C22B196-AEA6-41C9-BB02-82A8229675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3927" y="4093206"/>
              <a:ext cx="841220" cy="162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1" name="Picture 4" descr="Résultat de recherche d'images pour &quot;logo covea png&quot;">
              <a:extLst>
                <a:ext uri="{FF2B5EF4-FFF2-40B4-BE49-F238E27FC236}">
                  <a16:creationId xmlns:a16="http://schemas.microsoft.com/office/drawing/2014/main" id="{DEBDAC03-E5A1-4F5F-8F59-E4999E5EBC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3270" y="4240105"/>
              <a:ext cx="457259" cy="362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2" name="Picture 8" descr="Résultat de recherche d'images pour &quot;logo malakoff mederic png&quot;">
              <a:extLst>
                <a:ext uri="{FF2B5EF4-FFF2-40B4-BE49-F238E27FC236}">
                  <a16:creationId xmlns:a16="http://schemas.microsoft.com/office/drawing/2014/main" id="{89FE8653-7827-484D-B267-7513AF5EFF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4207" y="4349279"/>
              <a:ext cx="1025543" cy="538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" name="Image 162">
              <a:extLst>
                <a:ext uri="{FF2B5EF4-FFF2-40B4-BE49-F238E27FC236}">
                  <a16:creationId xmlns:a16="http://schemas.microsoft.com/office/drawing/2014/main" id="{18A6E954-FC58-4F5F-BAB9-6ECCA218BC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2887" y="3677226"/>
              <a:ext cx="517297" cy="423433"/>
            </a:xfrm>
            <a:prstGeom prst="rect">
              <a:avLst/>
            </a:prstGeom>
          </p:spPr>
        </p:pic>
        <p:pic>
          <p:nvPicPr>
            <p:cNvPr id="164" name="Image 163">
              <a:extLst>
                <a:ext uri="{FF2B5EF4-FFF2-40B4-BE49-F238E27FC236}">
                  <a16:creationId xmlns:a16="http://schemas.microsoft.com/office/drawing/2014/main" id="{492EB21D-FCCD-4618-A8F9-E51DCD4E0D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14454" y="4052573"/>
              <a:ext cx="531957" cy="362264"/>
            </a:xfrm>
            <a:prstGeom prst="rect">
              <a:avLst/>
            </a:prstGeom>
          </p:spPr>
        </p:pic>
        <p:pic>
          <p:nvPicPr>
            <p:cNvPr id="165" name="Image 164">
              <a:extLst>
                <a:ext uri="{FF2B5EF4-FFF2-40B4-BE49-F238E27FC236}">
                  <a16:creationId xmlns:a16="http://schemas.microsoft.com/office/drawing/2014/main" id="{3416DE0F-E81D-4EC6-8B27-FABFFD6481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35175" y="3687545"/>
              <a:ext cx="685762" cy="303593"/>
            </a:xfrm>
            <a:prstGeom prst="rect">
              <a:avLst/>
            </a:prstGeom>
          </p:spPr>
        </p:pic>
        <p:pic>
          <p:nvPicPr>
            <p:cNvPr id="166" name="Image 165">
              <a:extLst>
                <a:ext uri="{FF2B5EF4-FFF2-40B4-BE49-F238E27FC236}">
                  <a16:creationId xmlns:a16="http://schemas.microsoft.com/office/drawing/2014/main" id="{E5E3B81A-91D7-4CED-9CEC-E3B095CE3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42873" y="4481627"/>
              <a:ext cx="423659" cy="423659"/>
            </a:xfrm>
            <a:prstGeom prst="rect">
              <a:avLst/>
            </a:prstGeom>
          </p:spPr>
        </p:pic>
        <p:pic>
          <p:nvPicPr>
            <p:cNvPr id="167" name="Image 166">
              <a:extLst>
                <a:ext uri="{FF2B5EF4-FFF2-40B4-BE49-F238E27FC236}">
                  <a16:creationId xmlns:a16="http://schemas.microsoft.com/office/drawing/2014/main" id="{DD5CBC3F-0B07-42A6-8A74-73379D6C8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999" y="3525060"/>
              <a:ext cx="1271464" cy="330581"/>
            </a:xfrm>
            <a:prstGeom prst="rect">
              <a:avLst/>
            </a:prstGeom>
          </p:spPr>
        </p:pic>
        <p:pic>
          <p:nvPicPr>
            <p:cNvPr id="168" name="Image 167">
              <a:extLst>
                <a:ext uri="{FF2B5EF4-FFF2-40B4-BE49-F238E27FC236}">
                  <a16:creationId xmlns:a16="http://schemas.microsoft.com/office/drawing/2014/main" id="{7C41ACA6-5FC0-4AF7-B04C-B6DA47BC6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5489" y="3501878"/>
              <a:ext cx="654764" cy="844178"/>
            </a:xfrm>
            <a:prstGeom prst="rect">
              <a:avLst/>
            </a:prstGeom>
          </p:spPr>
        </p:pic>
        <p:pic>
          <p:nvPicPr>
            <p:cNvPr id="169" name="Image 168">
              <a:extLst>
                <a:ext uri="{FF2B5EF4-FFF2-40B4-BE49-F238E27FC236}">
                  <a16:creationId xmlns:a16="http://schemas.microsoft.com/office/drawing/2014/main" id="{9C168EA6-D4C5-4660-BFAD-4979C61AC4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59796" y="4435878"/>
              <a:ext cx="859517" cy="148193"/>
            </a:xfrm>
            <a:prstGeom prst="rect">
              <a:avLst/>
            </a:prstGeom>
          </p:spPr>
        </p:pic>
        <p:pic>
          <p:nvPicPr>
            <p:cNvPr id="170" name="Image 169">
              <a:extLst>
                <a:ext uri="{FF2B5EF4-FFF2-40B4-BE49-F238E27FC236}">
                  <a16:creationId xmlns:a16="http://schemas.microsoft.com/office/drawing/2014/main" id="{FBFC48D5-89BC-49CE-A1E6-E4714C3333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07952" y="4298921"/>
              <a:ext cx="1368152" cy="520539"/>
            </a:xfrm>
            <a:prstGeom prst="rect">
              <a:avLst/>
            </a:prstGeom>
          </p:spPr>
        </p:pic>
        <p:pic>
          <p:nvPicPr>
            <p:cNvPr id="171" name="Image 170">
              <a:extLst>
                <a:ext uri="{FF2B5EF4-FFF2-40B4-BE49-F238E27FC236}">
                  <a16:creationId xmlns:a16="http://schemas.microsoft.com/office/drawing/2014/main" id="{029D3F74-5578-4A93-ACDC-2573AD031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08931" y="5078676"/>
              <a:ext cx="495496" cy="412914"/>
            </a:xfrm>
            <a:prstGeom prst="rect">
              <a:avLst/>
            </a:prstGeom>
          </p:spPr>
        </p:pic>
        <p:pic>
          <p:nvPicPr>
            <p:cNvPr id="172" name="Image 171">
              <a:extLst>
                <a:ext uri="{FF2B5EF4-FFF2-40B4-BE49-F238E27FC236}">
                  <a16:creationId xmlns:a16="http://schemas.microsoft.com/office/drawing/2014/main" id="{B2DC3D43-8A2D-4C93-BE9D-A548D1CB4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9773" y="4654837"/>
              <a:ext cx="871659" cy="157770"/>
            </a:xfrm>
            <a:prstGeom prst="rect">
              <a:avLst/>
            </a:prstGeom>
          </p:spPr>
        </p:pic>
        <p:pic>
          <p:nvPicPr>
            <p:cNvPr id="173" name="Image 172">
              <a:extLst>
                <a:ext uri="{FF2B5EF4-FFF2-40B4-BE49-F238E27FC236}">
                  <a16:creationId xmlns:a16="http://schemas.microsoft.com/office/drawing/2014/main" id="{F72AB586-D21B-4E44-A5BA-712901144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82994" y="3108743"/>
              <a:ext cx="1141613" cy="609812"/>
            </a:xfrm>
            <a:prstGeom prst="rect">
              <a:avLst/>
            </a:prstGeom>
          </p:spPr>
        </p:pic>
        <p:pic>
          <p:nvPicPr>
            <p:cNvPr id="174" name="Image 173">
              <a:extLst>
                <a:ext uri="{FF2B5EF4-FFF2-40B4-BE49-F238E27FC236}">
                  <a16:creationId xmlns:a16="http://schemas.microsoft.com/office/drawing/2014/main" id="{11D2FE06-9B52-471C-979C-3F4A8F650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11519" y="5168460"/>
              <a:ext cx="903969" cy="323130"/>
            </a:xfrm>
            <a:prstGeom prst="rect">
              <a:avLst/>
            </a:prstGeom>
          </p:spPr>
        </p:pic>
        <p:pic>
          <p:nvPicPr>
            <p:cNvPr id="175" name="Image 174">
              <a:extLst>
                <a:ext uri="{FF2B5EF4-FFF2-40B4-BE49-F238E27FC236}">
                  <a16:creationId xmlns:a16="http://schemas.microsoft.com/office/drawing/2014/main" id="{7B646AC6-2ABE-4583-9F0D-43E6EE4E0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77848" y="3884978"/>
              <a:ext cx="944106" cy="533625"/>
            </a:xfrm>
            <a:prstGeom prst="rect">
              <a:avLst/>
            </a:prstGeom>
          </p:spPr>
        </p:pic>
        <p:pic>
          <p:nvPicPr>
            <p:cNvPr id="176" name="Image 175">
              <a:extLst>
                <a:ext uri="{FF2B5EF4-FFF2-40B4-BE49-F238E27FC236}">
                  <a16:creationId xmlns:a16="http://schemas.microsoft.com/office/drawing/2014/main" id="{A3CBAC41-EBB0-49B7-85F7-8CABBA7A6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9868" y="3923967"/>
              <a:ext cx="955223" cy="155970"/>
            </a:xfrm>
            <a:prstGeom prst="rect">
              <a:avLst/>
            </a:prstGeom>
          </p:spPr>
        </p:pic>
        <p:pic>
          <p:nvPicPr>
            <p:cNvPr id="177" name="Image 176">
              <a:extLst>
                <a:ext uri="{FF2B5EF4-FFF2-40B4-BE49-F238E27FC236}">
                  <a16:creationId xmlns:a16="http://schemas.microsoft.com/office/drawing/2014/main" id="{A418507D-B3A1-4299-AF76-66FDBF3EE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1395" y="3686067"/>
              <a:ext cx="934244" cy="344388"/>
            </a:xfrm>
            <a:prstGeom prst="rect">
              <a:avLst/>
            </a:prstGeom>
          </p:spPr>
        </p:pic>
        <p:pic>
          <p:nvPicPr>
            <p:cNvPr id="178" name="Image 177">
              <a:extLst>
                <a:ext uri="{FF2B5EF4-FFF2-40B4-BE49-F238E27FC236}">
                  <a16:creationId xmlns:a16="http://schemas.microsoft.com/office/drawing/2014/main" id="{44E6F6A8-D734-44FF-81F5-6C54374407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41781" y="3460246"/>
              <a:ext cx="991458" cy="276191"/>
            </a:xfrm>
            <a:prstGeom prst="rect">
              <a:avLst/>
            </a:prstGeom>
          </p:spPr>
        </p:pic>
        <p:pic>
          <p:nvPicPr>
            <p:cNvPr id="179" name="Image 178">
              <a:extLst>
                <a:ext uri="{FF2B5EF4-FFF2-40B4-BE49-F238E27FC236}">
                  <a16:creationId xmlns:a16="http://schemas.microsoft.com/office/drawing/2014/main" id="{E696132E-835A-4D1A-B065-C94460B8B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2543" y="3797998"/>
              <a:ext cx="771503" cy="465657"/>
            </a:xfrm>
            <a:prstGeom prst="rect">
              <a:avLst/>
            </a:prstGeom>
          </p:spPr>
        </p:pic>
        <p:pic>
          <p:nvPicPr>
            <p:cNvPr id="180" name="Image 179">
              <a:extLst>
                <a:ext uri="{FF2B5EF4-FFF2-40B4-BE49-F238E27FC236}">
                  <a16:creationId xmlns:a16="http://schemas.microsoft.com/office/drawing/2014/main" id="{66115F6D-6706-4D0B-80F0-1F13AB857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2648" y="4891945"/>
              <a:ext cx="813582" cy="611482"/>
            </a:xfrm>
            <a:prstGeom prst="rect">
              <a:avLst/>
            </a:prstGeom>
          </p:spPr>
        </p:pic>
        <p:pic>
          <p:nvPicPr>
            <p:cNvPr id="181" name="Image 180">
              <a:extLst>
                <a:ext uri="{FF2B5EF4-FFF2-40B4-BE49-F238E27FC236}">
                  <a16:creationId xmlns:a16="http://schemas.microsoft.com/office/drawing/2014/main" id="{42A19BC5-C3CD-4DA8-8B42-14EDCDC9FB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18589" y="5198421"/>
              <a:ext cx="1267468" cy="246910"/>
            </a:xfrm>
            <a:prstGeom prst="rect">
              <a:avLst/>
            </a:prstGeom>
          </p:spPr>
        </p:pic>
        <p:pic>
          <p:nvPicPr>
            <p:cNvPr id="182" name="Image 181">
              <a:extLst>
                <a:ext uri="{FF2B5EF4-FFF2-40B4-BE49-F238E27FC236}">
                  <a16:creationId xmlns:a16="http://schemas.microsoft.com/office/drawing/2014/main" id="{B476C148-E2FE-43D6-94D4-84AEAED9A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5112" y="5213056"/>
              <a:ext cx="1855173" cy="269466"/>
            </a:xfrm>
            <a:prstGeom prst="rect">
              <a:avLst/>
            </a:prstGeom>
          </p:spPr>
        </p:pic>
        <p:pic>
          <p:nvPicPr>
            <p:cNvPr id="183" name="Image 182">
              <a:extLst>
                <a:ext uri="{FF2B5EF4-FFF2-40B4-BE49-F238E27FC236}">
                  <a16:creationId xmlns:a16="http://schemas.microsoft.com/office/drawing/2014/main" id="{0B37B558-B867-41D4-8C5A-C402AE136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9229" y="4783427"/>
              <a:ext cx="682611" cy="682611"/>
            </a:xfrm>
            <a:prstGeom prst="rect">
              <a:avLst/>
            </a:prstGeom>
          </p:spPr>
        </p:pic>
        <p:pic>
          <p:nvPicPr>
            <p:cNvPr id="184" name="Image 183">
              <a:extLst>
                <a:ext uri="{FF2B5EF4-FFF2-40B4-BE49-F238E27FC236}">
                  <a16:creationId xmlns:a16="http://schemas.microsoft.com/office/drawing/2014/main" id="{88538AFA-8798-40BE-874C-ECC32A95F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87951" y="5158940"/>
              <a:ext cx="1463167" cy="274344"/>
            </a:xfrm>
            <a:prstGeom prst="rect">
              <a:avLst/>
            </a:prstGeom>
          </p:spPr>
        </p:pic>
        <p:pic>
          <p:nvPicPr>
            <p:cNvPr id="185" name="Image 184">
              <a:extLst>
                <a:ext uri="{FF2B5EF4-FFF2-40B4-BE49-F238E27FC236}">
                  <a16:creationId xmlns:a16="http://schemas.microsoft.com/office/drawing/2014/main" id="{E8747A89-20E2-46AE-B6EB-FB6D2C28E0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6167"/>
            <a:stretch/>
          </p:blipFill>
          <p:spPr>
            <a:xfrm>
              <a:off x="9339731" y="4263655"/>
              <a:ext cx="1047750" cy="773586"/>
            </a:xfrm>
            <a:prstGeom prst="rect">
              <a:avLst/>
            </a:prstGeom>
          </p:spPr>
        </p:pic>
        <p:pic>
          <p:nvPicPr>
            <p:cNvPr id="186" name="Image 185">
              <a:extLst>
                <a:ext uri="{FF2B5EF4-FFF2-40B4-BE49-F238E27FC236}">
                  <a16:creationId xmlns:a16="http://schemas.microsoft.com/office/drawing/2014/main" id="{A42D2D11-0E69-4ACD-AD9A-1164CFC94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29467" y="2657275"/>
              <a:ext cx="1242410" cy="3661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1264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e are Hardis Gr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F5FFEC73-1DC8-4241-B8B3-D17A5D6ED5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2" y="0"/>
            <a:ext cx="12195644" cy="6862119"/>
          </a:xfrm>
          <a:prstGeom prst="rect">
            <a:avLst/>
          </a:prstGeom>
        </p:spPr>
      </p:pic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1" y="6312641"/>
            <a:ext cx="12192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457200"/>
            <a:r>
              <a:rPr lang="en-US" altLang="en-US" sz="2800" b="1" dirty="0">
                <a:solidFill>
                  <a:schemeClr val="bg1"/>
                </a:solidFill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WE ARE HARDIS GROUP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C932725-2ECE-4A51-9909-7736FC5F49C3}"/>
              </a:ext>
            </a:extLst>
          </p:cNvPr>
          <p:cNvCxnSpPr>
            <a:cxnSpLocks/>
          </p:cNvCxnSpPr>
          <p:nvPr/>
        </p:nvCxnSpPr>
        <p:spPr>
          <a:xfrm>
            <a:off x="8507186" y="6543473"/>
            <a:ext cx="321716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A95BC97-E326-4C3E-BA2A-ED4C0D829CB9}"/>
              </a:ext>
            </a:extLst>
          </p:cNvPr>
          <p:cNvCxnSpPr>
            <a:cxnSpLocks/>
          </p:cNvCxnSpPr>
          <p:nvPr/>
        </p:nvCxnSpPr>
        <p:spPr>
          <a:xfrm>
            <a:off x="473772" y="6543473"/>
            <a:ext cx="321716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F5FFEC73-1DC8-4241-B8B3-D17A5D6ED5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2" y="0"/>
            <a:ext cx="12195644" cy="6862119"/>
          </a:xfrm>
          <a:prstGeom prst="rect">
            <a:avLst/>
          </a:prstGeom>
        </p:spPr>
      </p:pic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1" y="6312641"/>
            <a:ext cx="12192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457200"/>
            <a:r>
              <a:rPr lang="en-US" altLang="en-US" sz="2800" b="1" dirty="0">
                <a:solidFill>
                  <a:schemeClr val="bg1"/>
                </a:solidFill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WE ARE HARDIS GROUP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C932725-2ECE-4A51-9909-7736FC5F49C3}"/>
              </a:ext>
            </a:extLst>
          </p:cNvPr>
          <p:cNvCxnSpPr>
            <a:cxnSpLocks/>
          </p:cNvCxnSpPr>
          <p:nvPr/>
        </p:nvCxnSpPr>
        <p:spPr>
          <a:xfrm>
            <a:off x="8507186" y="6543473"/>
            <a:ext cx="321716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A95BC97-E326-4C3E-BA2A-ED4C0D829CB9}"/>
              </a:ext>
            </a:extLst>
          </p:cNvPr>
          <p:cNvCxnSpPr>
            <a:cxnSpLocks/>
          </p:cNvCxnSpPr>
          <p:nvPr/>
        </p:nvCxnSpPr>
        <p:spPr>
          <a:xfrm>
            <a:off x="473772" y="6543473"/>
            <a:ext cx="321716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F5FFEC73-1DC8-4241-B8B3-D17A5D6ED5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2" y="0"/>
            <a:ext cx="12195644" cy="6862119"/>
          </a:xfrm>
          <a:prstGeom prst="rect">
            <a:avLst/>
          </a:prstGeom>
        </p:spPr>
      </p:pic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1" y="6312641"/>
            <a:ext cx="12192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457200"/>
            <a:r>
              <a:rPr lang="en-US" altLang="en-US" sz="2800" b="1" dirty="0">
                <a:solidFill>
                  <a:schemeClr val="bg1"/>
                </a:solidFill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WE ARE HARDIS GROUP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CC932725-2ECE-4A51-9909-7736FC5F49C3}"/>
              </a:ext>
            </a:extLst>
          </p:cNvPr>
          <p:cNvCxnSpPr>
            <a:cxnSpLocks/>
          </p:cNvCxnSpPr>
          <p:nvPr/>
        </p:nvCxnSpPr>
        <p:spPr>
          <a:xfrm>
            <a:off x="8507186" y="6543473"/>
            <a:ext cx="321716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CA95BC97-E326-4C3E-BA2A-ED4C0D829CB9}"/>
              </a:ext>
            </a:extLst>
          </p:cNvPr>
          <p:cNvCxnSpPr>
            <a:cxnSpLocks/>
          </p:cNvCxnSpPr>
          <p:nvPr/>
        </p:nvCxnSpPr>
        <p:spPr>
          <a:xfrm>
            <a:off x="473772" y="6543473"/>
            <a:ext cx="321716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667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de section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238" y="-20398"/>
            <a:ext cx="12200238" cy="687839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40000"/>
                </a:schemeClr>
              </a:gs>
              <a:gs pos="48000">
                <a:srgbClr val="00B0F0">
                  <a:alpha val="40000"/>
                </a:srgbClr>
              </a:gs>
              <a:gs pos="100000">
                <a:srgbClr val="33CCFF">
                  <a:alpha val="4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Graphique 8">
            <a:extLst>
              <a:ext uri="{FF2B5EF4-FFF2-40B4-BE49-F238E27FC236}">
                <a16:creationId xmlns:a16="http://schemas.microsoft.com/office/drawing/2014/main" id="{2AFF73C3-45D0-46DF-B51F-EB6AD9FCEA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89833" y="533399"/>
            <a:ext cx="2184258" cy="1361949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9DBA447-41D2-4141-B3D4-81CCED951EB7}"/>
              </a:ext>
            </a:extLst>
          </p:cNvPr>
          <p:cNvCxnSpPr/>
          <p:nvPr/>
        </p:nvCxnSpPr>
        <p:spPr>
          <a:xfrm>
            <a:off x="692764" y="3338332"/>
            <a:ext cx="226909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3537687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609600" y="2572243"/>
            <a:ext cx="10515600" cy="590931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53016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de section - Bleu cl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7166" cy="686752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2"/>
            <a:ext cx="12197166" cy="6867524"/>
          </a:xfrm>
          <a:prstGeom prst="rect">
            <a:avLst/>
          </a:prstGeom>
          <a:gradFill>
            <a:gsLst>
              <a:gs pos="0">
                <a:srgbClr val="149AAC">
                  <a:alpha val="40000"/>
                </a:srgbClr>
              </a:gs>
              <a:gs pos="48000">
                <a:srgbClr val="6DC4CD">
                  <a:alpha val="40000"/>
                </a:srgbClr>
              </a:gs>
              <a:gs pos="100000">
                <a:srgbClr val="91D1DD">
                  <a:alpha val="4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Graphique 8">
            <a:extLst>
              <a:ext uri="{FF2B5EF4-FFF2-40B4-BE49-F238E27FC236}">
                <a16:creationId xmlns:a16="http://schemas.microsoft.com/office/drawing/2014/main" id="{2AFF73C3-45D0-46DF-B51F-EB6AD9FCEA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89833" y="533399"/>
            <a:ext cx="2184258" cy="1361949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9DBA447-41D2-4141-B3D4-81CCED951EB7}"/>
              </a:ext>
            </a:extLst>
          </p:cNvPr>
          <p:cNvCxnSpPr/>
          <p:nvPr/>
        </p:nvCxnSpPr>
        <p:spPr>
          <a:xfrm>
            <a:off x="692764" y="3338332"/>
            <a:ext cx="226909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3537687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609600" y="2572243"/>
            <a:ext cx="10515600" cy="590931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9890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de section - Orange cl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938" y="-19878"/>
            <a:ext cx="12223710" cy="691053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-19878"/>
            <a:ext cx="12213771" cy="6910535"/>
          </a:xfrm>
          <a:prstGeom prst="rect">
            <a:avLst/>
          </a:prstGeom>
          <a:gradFill>
            <a:gsLst>
              <a:gs pos="0">
                <a:srgbClr val="EF7D27">
                  <a:alpha val="40000"/>
                </a:srgbClr>
              </a:gs>
              <a:gs pos="48000">
                <a:srgbClr val="FAB625">
                  <a:alpha val="40000"/>
                </a:srgbClr>
              </a:gs>
              <a:gs pos="100000">
                <a:srgbClr val="FCCD81">
                  <a:alpha val="4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Graphique 8">
            <a:extLst>
              <a:ext uri="{FF2B5EF4-FFF2-40B4-BE49-F238E27FC236}">
                <a16:creationId xmlns:a16="http://schemas.microsoft.com/office/drawing/2014/main" id="{2AFF73C3-45D0-46DF-B51F-EB6AD9FCEA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89833" y="533399"/>
            <a:ext cx="2184258" cy="1361949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9DBA447-41D2-4141-B3D4-81CCED951EB7}"/>
              </a:ext>
            </a:extLst>
          </p:cNvPr>
          <p:cNvCxnSpPr/>
          <p:nvPr/>
        </p:nvCxnSpPr>
        <p:spPr>
          <a:xfrm>
            <a:off x="692764" y="3338332"/>
            <a:ext cx="226909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3537687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609600" y="2572243"/>
            <a:ext cx="10515600" cy="590931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8910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 + logo parten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116688"/>
            <a:ext cx="9144000" cy="701731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321541"/>
            <a:ext cx="9144000" cy="365304"/>
          </a:xfrm>
        </p:spPr>
        <p:txBody>
          <a:bodyPr/>
          <a:lstStyle>
            <a:lvl1pPr marL="0" indent="0" algn="ctr">
              <a:buNone/>
              <a:defRPr sz="2400" b="0" cap="all" spc="3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0D3BC2A3-E274-45B8-9C19-4F4766ACB2BC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pPr algn="r"/>
            <a:fld id="{D8B8A704-4501-46E4-A164-D10840A0A28B}" type="slidenum">
              <a:rPr lang="fr-FR" smtClean="0"/>
              <a:pPr algn="r"/>
              <a:t>‹#›</a:t>
            </a:fld>
            <a:endParaRPr lang="fr-FR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4291913" y="4052533"/>
            <a:ext cx="357522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6475"/>
            <a:ext cx="12192000" cy="265258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696" y="177280"/>
            <a:ext cx="3276607" cy="2164084"/>
          </a:xfrm>
          <a:prstGeom prst="rect">
            <a:avLst/>
          </a:prstGeom>
        </p:spPr>
      </p:pic>
      <p:sp>
        <p:nvSpPr>
          <p:cNvPr id="11" name="Espace réservé pour une image  10"/>
          <p:cNvSpPr>
            <a:spLocks noGrp="1"/>
          </p:cNvSpPr>
          <p:nvPr>
            <p:ph type="pic" sz="quarter" idx="13" hasCustomPrompt="1"/>
          </p:nvPr>
        </p:nvSpPr>
        <p:spPr>
          <a:xfrm>
            <a:off x="4275138" y="5071183"/>
            <a:ext cx="3608387" cy="1164861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r>
              <a:rPr lang="fr-FR" dirty="0"/>
              <a:t>Insérer ici le logo partenaire</a:t>
            </a:r>
          </a:p>
        </p:txBody>
      </p:sp>
    </p:spTree>
    <p:extLst>
      <p:ext uri="{BB962C8B-B14F-4D97-AF65-F5344CB8AC3E}">
        <p14:creationId xmlns:p14="http://schemas.microsoft.com/office/powerpoint/2010/main" val="36713881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re de section - Ro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053" y="-18107"/>
            <a:ext cx="12195018" cy="688063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9052" y="-18107"/>
            <a:ext cx="12195018" cy="6880634"/>
          </a:xfrm>
          <a:prstGeom prst="rect">
            <a:avLst/>
          </a:prstGeom>
          <a:gradFill>
            <a:gsLst>
              <a:gs pos="0">
                <a:srgbClr val="B72065">
                  <a:alpha val="40000"/>
                </a:srgbClr>
              </a:gs>
              <a:gs pos="48000">
                <a:srgbClr val="DC4690">
                  <a:alpha val="40000"/>
                </a:srgbClr>
              </a:gs>
              <a:gs pos="100000">
                <a:srgbClr val="D86C9E">
                  <a:alpha val="4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Graphique 8">
            <a:extLst>
              <a:ext uri="{FF2B5EF4-FFF2-40B4-BE49-F238E27FC236}">
                <a16:creationId xmlns:a16="http://schemas.microsoft.com/office/drawing/2014/main" id="{2AFF73C3-45D0-46DF-B51F-EB6AD9FCEA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89833" y="533399"/>
            <a:ext cx="2184258" cy="1361949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9DBA447-41D2-4141-B3D4-81CCED951EB7}"/>
              </a:ext>
            </a:extLst>
          </p:cNvPr>
          <p:cNvCxnSpPr/>
          <p:nvPr/>
        </p:nvCxnSpPr>
        <p:spPr>
          <a:xfrm>
            <a:off x="692764" y="3338332"/>
            <a:ext cx="226909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3537687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609600" y="2572243"/>
            <a:ext cx="10515600" cy="590931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8539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re de section -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8650" cy="686302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0"/>
            <a:ext cx="12188649" cy="6858000"/>
          </a:xfrm>
          <a:prstGeom prst="rect">
            <a:avLst/>
          </a:prstGeom>
          <a:gradFill>
            <a:gsLst>
              <a:gs pos="0">
                <a:srgbClr val="B43230">
                  <a:alpha val="40000"/>
                </a:srgbClr>
              </a:gs>
              <a:gs pos="48000">
                <a:srgbClr val="E93D4B">
                  <a:alpha val="40000"/>
                </a:srgbClr>
              </a:gs>
              <a:gs pos="100000">
                <a:srgbClr val="DB6969">
                  <a:alpha val="4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Graphique 8">
            <a:extLst>
              <a:ext uri="{FF2B5EF4-FFF2-40B4-BE49-F238E27FC236}">
                <a16:creationId xmlns:a16="http://schemas.microsoft.com/office/drawing/2014/main" id="{2AFF73C3-45D0-46DF-B51F-EB6AD9FCEA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89833" y="533399"/>
            <a:ext cx="2184258" cy="1361949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9DBA447-41D2-4141-B3D4-81CCED951EB7}"/>
              </a:ext>
            </a:extLst>
          </p:cNvPr>
          <p:cNvCxnSpPr/>
          <p:nvPr/>
        </p:nvCxnSpPr>
        <p:spPr>
          <a:xfrm>
            <a:off x="692764" y="3338332"/>
            <a:ext cx="226909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3537687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609600" y="2572243"/>
            <a:ext cx="10515600" cy="590931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8765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re de section - Ve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5018" cy="686252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1"/>
            <a:ext cx="12192000" cy="6862526"/>
          </a:xfrm>
          <a:prstGeom prst="rect">
            <a:avLst/>
          </a:prstGeom>
          <a:gradFill>
            <a:gsLst>
              <a:gs pos="0">
                <a:srgbClr val="31A945">
                  <a:alpha val="40000"/>
                </a:srgbClr>
              </a:gs>
              <a:gs pos="48000">
                <a:srgbClr val="9CC334">
                  <a:alpha val="40000"/>
                </a:srgbClr>
              </a:gs>
              <a:gs pos="100000">
                <a:srgbClr val="A3CC83">
                  <a:alpha val="4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Graphique 8">
            <a:extLst>
              <a:ext uri="{FF2B5EF4-FFF2-40B4-BE49-F238E27FC236}">
                <a16:creationId xmlns:a16="http://schemas.microsoft.com/office/drawing/2014/main" id="{2AFF73C3-45D0-46DF-B51F-EB6AD9FCEA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89833" y="533399"/>
            <a:ext cx="2184258" cy="1361949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9DBA447-41D2-4141-B3D4-81CCED951EB7}"/>
              </a:ext>
            </a:extLst>
          </p:cNvPr>
          <p:cNvCxnSpPr/>
          <p:nvPr/>
        </p:nvCxnSpPr>
        <p:spPr>
          <a:xfrm>
            <a:off x="692764" y="3338332"/>
            <a:ext cx="226909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3537687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609600" y="2572243"/>
            <a:ext cx="10515600" cy="590931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37914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23D4254F-9AF2-40FA-BCD5-91595943B44C}" type="datetime1">
              <a:rPr lang="fr-FR" smtClean="0"/>
              <a:t>17/06/2022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0410" y="181231"/>
            <a:ext cx="1051537" cy="743390"/>
          </a:xfrm>
          <a:prstGeom prst="rect">
            <a:avLst/>
          </a:prstGeom>
        </p:spPr>
      </p:pic>
      <p:cxnSp>
        <p:nvCxnSpPr>
          <p:cNvPr id="10" name="Connecteur droit 9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4733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CD59C5E3-D46B-4992-A89C-9C4F70FD3C11}" type="datetime1">
              <a:rPr lang="fr-FR" smtClean="0"/>
              <a:t>17/06/2022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0410" y="181231"/>
            <a:ext cx="1051537" cy="743390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192505" y="204376"/>
            <a:ext cx="10515600" cy="4801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055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978729"/>
          </a:xfr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500"/>
            </a:lvl3pPr>
            <a:lvl4pPr>
              <a:defRPr sz="1400"/>
            </a:lvl4pPr>
            <a:lvl5pPr>
              <a:defRPr sz="13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272898"/>
            <a:ext cx="3932237" cy="3588152"/>
          </a:xfrm>
        </p:spPr>
        <p:txBody>
          <a:bodyPr/>
          <a:lstStyle>
            <a:lvl1pPr marL="0" indent="0">
              <a:buNone/>
              <a:defRPr sz="17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2A1F4C4F-582C-4BFE-849A-32C77B6CFA84}" type="datetime1">
              <a:rPr lang="fr-FR" smtClean="0"/>
              <a:t>17/06/2022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0410" y="181231"/>
            <a:ext cx="1051537" cy="743390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947350" y="2051121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54251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978729"/>
          </a:xfr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1"/>
            <a:ext cx="7008812" cy="6492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215030B9-A56B-4DC9-A1AB-A3C6E18719C8}" type="datetime1">
              <a:rPr lang="fr-FR" smtClean="0"/>
              <a:t>17/06/2022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half" idx="13"/>
          </p:nvPr>
        </p:nvSpPr>
        <p:spPr>
          <a:xfrm>
            <a:off x="839788" y="2272898"/>
            <a:ext cx="3932237" cy="3588152"/>
          </a:xfrm>
        </p:spPr>
        <p:txBody>
          <a:bodyPr/>
          <a:lstStyle>
            <a:lvl1pPr marL="0" indent="0">
              <a:buNone/>
              <a:defRPr sz="17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Connecteur droit 8"/>
          <p:cNvCxnSpPr/>
          <p:nvPr/>
        </p:nvCxnSpPr>
        <p:spPr>
          <a:xfrm>
            <a:off x="947350" y="2051121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673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 rot="10800000">
            <a:off x="217081" y="365125"/>
            <a:ext cx="641714" cy="5811838"/>
          </a:xfrm>
        </p:spPr>
        <p:txBody>
          <a:bodyPr vert="eaVert">
            <a:sp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F4FC2776-9048-45C9-BE36-74BDD31D07BC}" type="datetime1">
              <a:rPr lang="fr-FR" smtClean="0"/>
              <a:t>17/06/2022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 rot="10800000">
            <a:off x="922642" y="4762012"/>
            <a:ext cx="1" cy="13572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293341" y="365125"/>
            <a:ext cx="10412627" cy="5811838"/>
          </a:xfrm>
        </p:spPr>
        <p:txBody>
          <a:bodyPr/>
          <a:lstStyle>
            <a:lvl1pPr marL="0" indent="0">
              <a:buNone/>
              <a:defRPr sz="1700"/>
            </a:lvl1pPr>
            <a:lvl2pPr>
              <a:defRPr sz="1600"/>
            </a:lvl2pPr>
            <a:lvl3pPr>
              <a:defRPr sz="1500"/>
            </a:lvl3pPr>
            <a:lvl4pPr>
              <a:defRPr sz="1400"/>
            </a:lvl4pPr>
            <a:lvl5pPr>
              <a:defRPr sz="13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Connecteur droit 7"/>
          <p:cNvCxnSpPr/>
          <p:nvPr/>
        </p:nvCxnSpPr>
        <p:spPr>
          <a:xfrm rot="10800000">
            <a:off x="922642" y="4762012"/>
            <a:ext cx="1" cy="13572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rot="10800000">
            <a:off x="922642" y="4762012"/>
            <a:ext cx="1" cy="13572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6752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R - Fin d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4890"/>
            <a:ext cx="12192000" cy="692778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0" y="1647825"/>
            <a:ext cx="12192000" cy="3390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space réservé du texte 16"/>
          <p:cNvSpPr txBox="1">
            <a:spLocks/>
          </p:cNvSpPr>
          <p:nvPr/>
        </p:nvSpPr>
        <p:spPr>
          <a:xfrm>
            <a:off x="457200" y="2680292"/>
            <a:ext cx="2758242" cy="1449020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b="1" dirty="0">
                <a:solidFill>
                  <a:schemeClr val="accent1"/>
                </a:solidFill>
                <a:latin typeface="Century Gothic"/>
              </a:rPr>
              <a:t>SIÈGE</a:t>
            </a:r>
            <a:br>
              <a:rPr lang="fr-FR" sz="1800" b="1" dirty="0">
                <a:latin typeface="Century Gothic" panose="020B0502020202020204" pitchFamily="34" charset="0"/>
              </a:rPr>
            </a:br>
            <a:endParaRPr lang="fr-FR" sz="1200" b="1" dirty="0">
              <a:solidFill>
                <a:srgbClr val="00B0F0"/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34, rue de la Tuilerie</a:t>
            </a:r>
            <a:br>
              <a:rPr lang="fr-FR" sz="1700" dirty="0">
                <a:latin typeface="Century Gothic" panose="020B0502020202020204" pitchFamily="34" charset="0"/>
              </a:rPr>
            </a:b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38170 Seyssinet-Pariset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FRANCE</a:t>
            </a:r>
          </a:p>
        </p:txBody>
      </p:sp>
      <p:sp>
        <p:nvSpPr>
          <p:cNvPr id="21" name="Espace réservé du texte 16"/>
          <p:cNvSpPr txBox="1">
            <a:spLocks/>
          </p:cNvSpPr>
          <p:nvPr/>
        </p:nvSpPr>
        <p:spPr>
          <a:xfrm>
            <a:off x="4263192" y="2651717"/>
            <a:ext cx="3810000" cy="1449020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800" b="1" dirty="0">
                <a:solidFill>
                  <a:schemeClr val="accent1"/>
                </a:solidFill>
                <a:latin typeface="Century Gothic"/>
              </a:rPr>
              <a:t>CONTACTEZ-NOUS</a:t>
            </a:r>
            <a:br>
              <a:rPr lang="fr-FR" sz="1800" b="1" dirty="0">
                <a:latin typeface="Century Gothic" panose="020B0502020202020204" pitchFamily="34" charset="0"/>
              </a:rPr>
            </a:br>
            <a:endParaRPr lang="fr-FR" sz="12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+33 4 76 70 80 50</a:t>
            </a:r>
            <a:b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</a:b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  <a:hlinkClick r:id="rId3"/>
              </a:rPr>
              <a:t>www.hardis-group.com</a:t>
            </a:r>
            <a:endParaRPr lang="fr-FR" sz="17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Espace réservé du texte 16"/>
          <p:cNvSpPr txBox="1">
            <a:spLocks/>
          </p:cNvSpPr>
          <p:nvPr/>
        </p:nvSpPr>
        <p:spPr>
          <a:xfrm>
            <a:off x="8919408" y="2651717"/>
            <a:ext cx="2758242" cy="476613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ES" sz="1800" b="1" dirty="0">
                <a:solidFill>
                  <a:schemeClr val="accent1"/>
                </a:solidFill>
                <a:latin typeface="Century Gothic"/>
                <a:ea typeface="Century Gothic" charset="0"/>
                <a:cs typeface="Century Gothic" charset="0"/>
              </a:rPr>
              <a:t>SUIVEZ-NOUS !</a:t>
            </a:r>
            <a:endParaRPr lang="es-ES" sz="1200" b="1" dirty="0">
              <a:solidFill>
                <a:srgbClr val="00B0F0"/>
              </a:solidFill>
              <a:latin typeface="Century Gothic" panose="020B0502020202020204" pitchFamily="34" charset="0"/>
              <a:ea typeface="Century Gothic" charset="0"/>
              <a:cs typeface="Century Gothic" charset="0"/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1504950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5872917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9969916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10750437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007" y="5280454"/>
            <a:ext cx="2120459" cy="1400489"/>
          </a:xfrm>
          <a:prstGeom prst="rect">
            <a:avLst/>
          </a:prstGeom>
        </p:spPr>
      </p:pic>
      <p:cxnSp>
        <p:nvCxnSpPr>
          <p:cNvPr id="15" name="Connecteur droit 14"/>
          <p:cNvCxnSpPr/>
          <p:nvPr/>
        </p:nvCxnSpPr>
        <p:spPr>
          <a:xfrm>
            <a:off x="10293649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9689241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 27">
            <a:hlinkClick r:id="rId5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455" t="-6374"/>
          <a:stretch/>
        </p:blipFill>
        <p:spPr>
          <a:xfrm>
            <a:off x="10877155" y="3385752"/>
            <a:ext cx="326797" cy="278824"/>
          </a:xfrm>
          <a:prstGeom prst="rect">
            <a:avLst/>
          </a:prstGeom>
        </p:spPr>
      </p:pic>
      <p:pic>
        <p:nvPicPr>
          <p:cNvPr id="31" name="Image 30">
            <a:hlinkClick r:id="rId7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9865" b="-2068"/>
          <a:stretch/>
        </p:blipFill>
        <p:spPr>
          <a:xfrm>
            <a:off x="10454851" y="3392047"/>
            <a:ext cx="184412" cy="289006"/>
          </a:xfrm>
          <a:prstGeom prst="rect">
            <a:avLst/>
          </a:prstGeom>
        </p:spPr>
      </p:pic>
      <p:pic>
        <p:nvPicPr>
          <p:cNvPr id="32" name="Image 31">
            <a:hlinkClick r:id="rId8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51" t="-215" r="39388" b="-705"/>
          <a:stretch/>
        </p:blipFill>
        <p:spPr>
          <a:xfrm>
            <a:off x="9259276" y="3395302"/>
            <a:ext cx="332089" cy="285751"/>
          </a:xfrm>
          <a:prstGeom prst="rect">
            <a:avLst/>
          </a:prstGeom>
        </p:spPr>
      </p:pic>
      <p:pic>
        <p:nvPicPr>
          <p:cNvPr id="33" name="Image 32">
            <a:hlinkClick r:id="rId9"/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735" y="3414327"/>
            <a:ext cx="393789" cy="278825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007" y="5280454"/>
            <a:ext cx="2120459" cy="1400489"/>
          </a:xfrm>
          <a:prstGeom prst="rect">
            <a:avLst/>
          </a:prstGeom>
        </p:spPr>
      </p:pic>
      <p:cxnSp>
        <p:nvCxnSpPr>
          <p:cNvPr id="26" name="Connecteur droit 25"/>
          <p:cNvCxnSpPr/>
          <p:nvPr/>
        </p:nvCxnSpPr>
        <p:spPr>
          <a:xfrm>
            <a:off x="10293649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51" t="-215" r="39388" b="-705"/>
          <a:stretch/>
        </p:blipFill>
        <p:spPr>
          <a:xfrm>
            <a:off x="9259276" y="3395302"/>
            <a:ext cx="332089" cy="285751"/>
          </a:xfrm>
          <a:prstGeom prst="rect">
            <a:avLst/>
          </a:prstGeom>
        </p:spPr>
      </p:pic>
      <p:cxnSp>
        <p:nvCxnSpPr>
          <p:cNvPr id="34" name="Connecteur droit 33"/>
          <p:cNvCxnSpPr/>
          <p:nvPr/>
        </p:nvCxnSpPr>
        <p:spPr>
          <a:xfrm>
            <a:off x="9689241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Image 3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735" y="3414327"/>
            <a:ext cx="393789" cy="27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6570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- Fin d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4890"/>
            <a:ext cx="12192000" cy="692778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0" y="1647825"/>
            <a:ext cx="12192000" cy="3390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space réservé du texte 16"/>
          <p:cNvSpPr txBox="1">
            <a:spLocks/>
          </p:cNvSpPr>
          <p:nvPr/>
        </p:nvSpPr>
        <p:spPr>
          <a:xfrm>
            <a:off x="457200" y="2680292"/>
            <a:ext cx="2758242" cy="1449020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b="1" dirty="0">
                <a:solidFill>
                  <a:schemeClr val="accent1"/>
                </a:solidFill>
                <a:latin typeface="+mn-lt"/>
              </a:rPr>
              <a:t>HEADQUARTER</a:t>
            </a:r>
            <a:br>
              <a:rPr lang="fr-FR" sz="1800" b="1" dirty="0">
                <a:latin typeface="Century Gothic" panose="020B0502020202020204" pitchFamily="34" charset="0"/>
              </a:rPr>
            </a:br>
            <a:endParaRPr lang="fr-FR" sz="1200" b="1" dirty="0">
              <a:solidFill>
                <a:srgbClr val="00B0F0"/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34, rue de la Tuilerie</a:t>
            </a:r>
            <a:br>
              <a:rPr lang="fr-FR" sz="1700" dirty="0">
                <a:latin typeface="Century Gothic" panose="020B0502020202020204" pitchFamily="34" charset="0"/>
              </a:rPr>
            </a:b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38170 Seyssinet-Pariset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FRANCE</a:t>
            </a:r>
          </a:p>
        </p:txBody>
      </p:sp>
      <p:sp>
        <p:nvSpPr>
          <p:cNvPr id="21" name="Espace réservé du texte 16"/>
          <p:cNvSpPr txBox="1">
            <a:spLocks/>
          </p:cNvSpPr>
          <p:nvPr/>
        </p:nvSpPr>
        <p:spPr>
          <a:xfrm>
            <a:off x="4263192" y="2651717"/>
            <a:ext cx="3810000" cy="1449020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b="1" dirty="0">
                <a:solidFill>
                  <a:schemeClr val="accent1"/>
                </a:solidFill>
                <a:latin typeface="+mn-lt"/>
              </a:rPr>
              <a:t>CONTACT US</a:t>
            </a:r>
            <a:br>
              <a:rPr lang="fr-FR" sz="1800" b="1" dirty="0">
                <a:latin typeface="Century Gothic" panose="020B0502020202020204" pitchFamily="34" charset="0"/>
              </a:rPr>
            </a:br>
            <a:endParaRPr lang="fr-FR" sz="12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+33 4 76 70 80 50</a:t>
            </a:r>
            <a:b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</a:b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  <a:hlinkClick r:id="rId3"/>
              </a:rPr>
              <a:t>www.hardis-group.com</a:t>
            </a:r>
            <a:endParaRPr lang="fr-FR" sz="17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Espace réservé du texte 16"/>
          <p:cNvSpPr txBox="1">
            <a:spLocks/>
          </p:cNvSpPr>
          <p:nvPr/>
        </p:nvSpPr>
        <p:spPr>
          <a:xfrm>
            <a:off x="8919408" y="2651717"/>
            <a:ext cx="2758242" cy="476613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ES" sz="1800" b="1" dirty="0">
                <a:solidFill>
                  <a:schemeClr val="accent1"/>
                </a:solidFill>
                <a:latin typeface="+mn-lt"/>
                <a:ea typeface="Century Gothic" charset="0"/>
                <a:cs typeface="Century Gothic" charset="0"/>
              </a:rPr>
              <a:t>FOLLOW US!</a:t>
            </a:r>
            <a:endParaRPr lang="es-ES" sz="1200" b="1" dirty="0">
              <a:solidFill>
                <a:srgbClr val="00B0F0"/>
              </a:solidFill>
              <a:latin typeface="Century Gothic" panose="020B0502020202020204" pitchFamily="34" charset="0"/>
              <a:ea typeface="Century Gothic" charset="0"/>
              <a:cs typeface="Century Gothic" charset="0"/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1504950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5872917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9969916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10750437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007" y="5280454"/>
            <a:ext cx="2120459" cy="1400489"/>
          </a:xfrm>
          <a:prstGeom prst="rect">
            <a:avLst/>
          </a:prstGeom>
        </p:spPr>
      </p:pic>
      <p:cxnSp>
        <p:nvCxnSpPr>
          <p:cNvPr id="15" name="Connecteur droit 14"/>
          <p:cNvCxnSpPr/>
          <p:nvPr/>
        </p:nvCxnSpPr>
        <p:spPr>
          <a:xfrm>
            <a:off x="10293649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9689241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 27">
            <a:hlinkClick r:id="rId5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455" t="-6374"/>
          <a:stretch/>
        </p:blipFill>
        <p:spPr>
          <a:xfrm>
            <a:off x="10877155" y="3385752"/>
            <a:ext cx="326797" cy="278824"/>
          </a:xfrm>
          <a:prstGeom prst="rect">
            <a:avLst/>
          </a:prstGeom>
        </p:spPr>
      </p:pic>
      <p:pic>
        <p:nvPicPr>
          <p:cNvPr id="31" name="Image 30">
            <a:hlinkClick r:id="rId7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9865" b="-2068"/>
          <a:stretch/>
        </p:blipFill>
        <p:spPr>
          <a:xfrm>
            <a:off x="10454851" y="3392047"/>
            <a:ext cx="184412" cy="289006"/>
          </a:xfrm>
          <a:prstGeom prst="rect">
            <a:avLst/>
          </a:prstGeom>
        </p:spPr>
      </p:pic>
      <p:pic>
        <p:nvPicPr>
          <p:cNvPr id="32" name="Image 31">
            <a:hlinkClick r:id="rId8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51" t="-215" r="39388" b="-705"/>
          <a:stretch/>
        </p:blipFill>
        <p:spPr>
          <a:xfrm>
            <a:off x="9259276" y="3395302"/>
            <a:ext cx="332089" cy="285751"/>
          </a:xfrm>
          <a:prstGeom prst="rect">
            <a:avLst/>
          </a:prstGeom>
        </p:spPr>
      </p:pic>
      <p:pic>
        <p:nvPicPr>
          <p:cNvPr id="33" name="Image 32">
            <a:hlinkClick r:id="rId9"/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735" y="3414327"/>
            <a:ext cx="393789" cy="278825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007" y="5280454"/>
            <a:ext cx="2120459" cy="1400489"/>
          </a:xfrm>
          <a:prstGeom prst="rect">
            <a:avLst/>
          </a:prstGeom>
        </p:spPr>
      </p:pic>
      <p:cxnSp>
        <p:nvCxnSpPr>
          <p:cNvPr id="26" name="Connecteur droit 25"/>
          <p:cNvCxnSpPr/>
          <p:nvPr/>
        </p:nvCxnSpPr>
        <p:spPr>
          <a:xfrm>
            <a:off x="10293649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51" t="-215" r="39388" b="-705"/>
          <a:stretch/>
        </p:blipFill>
        <p:spPr>
          <a:xfrm>
            <a:off x="9259276" y="3395302"/>
            <a:ext cx="332089" cy="285751"/>
          </a:xfrm>
          <a:prstGeom prst="rect">
            <a:avLst/>
          </a:prstGeom>
        </p:spPr>
      </p:pic>
      <p:cxnSp>
        <p:nvCxnSpPr>
          <p:cNvPr id="34" name="Connecteur droit 33"/>
          <p:cNvCxnSpPr/>
          <p:nvPr/>
        </p:nvCxnSpPr>
        <p:spPr>
          <a:xfrm>
            <a:off x="9689241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Image 3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735" y="3414327"/>
            <a:ext cx="393789" cy="27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896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 / Objectif / OD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A834A3F1-536B-8B43-B294-F71BA3F59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349" y="-23717"/>
            <a:ext cx="9487868" cy="651659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834A3F1-536B-8B43-B294-F71BA3F59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349" y="-23717"/>
            <a:ext cx="9487868" cy="651659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834A3F1-536B-8B43-B294-F71BA3F59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349" y="-23717"/>
            <a:ext cx="9487868" cy="651659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 dirty="0"/>
              <a:t>Sommaire / </a:t>
            </a:r>
            <a:r>
              <a:rPr lang="fr-FR" dirty="0" err="1"/>
              <a:t>ObjectifS</a:t>
            </a:r>
            <a:r>
              <a:rPr lang="fr-FR" dirty="0"/>
              <a:t> / ODJ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16A6-2FEA-4300-99A8-9F220D2C9A7F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288323" y="1384464"/>
            <a:ext cx="5157787" cy="82391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/>
          </p:nvPr>
        </p:nvSpPr>
        <p:spPr>
          <a:xfrm>
            <a:off x="288323" y="2208376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0094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R - Fin de présentation personnalis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4890"/>
            <a:ext cx="12192000" cy="692778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0" y="1647825"/>
            <a:ext cx="12192000" cy="3390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space réservé du texte 16"/>
          <p:cNvSpPr txBox="1">
            <a:spLocks/>
          </p:cNvSpPr>
          <p:nvPr/>
        </p:nvSpPr>
        <p:spPr>
          <a:xfrm>
            <a:off x="457200" y="2680292"/>
            <a:ext cx="2758242" cy="1449020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b="1" dirty="0">
                <a:solidFill>
                  <a:schemeClr val="accent1"/>
                </a:solidFill>
                <a:latin typeface="+mn-lt"/>
              </a:rPr>
              <a:t>SIÈGE</a:t>
            </a:r>
            <a:br>
              <a:rPr lang="fr-FR" sz="1800" b="1" dirty="0">
                <a:latin typeface="Century Gothic" panose="020B0502020202020204" pitchFamily="34" charset="0"/>
              </a:rPr>
            </a:br>
            <a:endParaRPr lang="fr-FR" sz="1200" b="1" dirty="0">
              <a:solidFill>
                <a:srgbClr val="00B0F0"/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34, rue de la Tuilerie</a:t>
            </a:r>
            <a:br>
              <a:rPr lang="fr-FR" sz="1700" dirty="0">
                <a:latin typeface="Century Gothic" panose="020B0502020202020204" pitchFamily="34" charset="0"/>
              </a:rPr>
            </a:b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38170 Seyssinet-Pariset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FRANCE</a:t>
            </a:r>
          </a:p>
        </p:txBody>
      </p:sp>
      <p:sp>
        <p:nvSpPr>
          <p:cNvPr id="21" name="Espace réservé du texte 16"/>
          <p:cNvSpPr txBox="1">
            <a:spLocks/>
          </p:cNvSpPr>
          <p:nvPr/>
        </p:nvSpPr>
        <p:spPr>
          <a:xfrm>
            <a:off x="4263192" y="2651717"/>
            <a:ext cx="3810000" cy="412759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800" b="1" dirty="0">
                <a:solidFill>
                  <a:schemeClr val="accent1"/>
                </a:solidFill>
                <a:latin typeface="+mn-lt"/>
              </a:rPr>
              <a:t>CONTACTEZ-NOUS</a:t>
            </a:r>
            <a:endParaRPr lang="fr-FR" sz="12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Espace réservé du texte 16"/>
          <p:cNvSpPr txBox="1">
            <a:spLocks/>
          </p:cNvSpPr>
          <p:nvPr/>
        </p:nvSpPr>
        <p:spPr>
          <a:xfrm>
            <a:off x="8919408" y="2651717"/>
            <a:ext cx="2758242" cy="412759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ES" sz="1800" b="1" dirty="0">
                <a:solidFill>
                  <a:schemeClr val="accent1"/>
                </a:solidFill>
                <a:latin typeface="+mn-lt"/>
                <a:ea typeface="Century Gothic" charset="0"/>
                <a:cs typeface="Century Gothic" charset="0"/>
              </a:rPr>
              <a:t>SUIVEZ-NOUS !</a:t>
            </a:r>
            <a:endParaRPr lang="es-ES" sz="1200" b="1" dirty="0">
              <a:solidFill>
                <a:srgbClr val="00B0F0"/>
              </a:solidFill>
              <a:latin typeface="Century Gothic" panose="020B0502020202020204" pitchFamily="34" charset="0"/>
              <a:ea typeface="Century Gothic" charset="0"/>
              <a:cs typeface="Century Gothic" charset="0"/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1504950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5872917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9969916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007" y="5280454"/>
            <a:ext cx="2120459" cy="1400489"/>
          </a:xfrm>
          <a:prstGeom prst="rect">
            <a:avLst/>
          </a:prstGeom>
        </p:spPr>
      </p:pic>
      <p:sp>
        <p:nvSpPr>
          <p:cNvPr id="15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491118" y="3518694"/>
            <a:ext cx="3354148" cy="1228497"/>
          </a:xfrm>
        </p:spPr>
        <p:txBody>
          <a:bodyPr/>
          <a:lstStyle>
            <a:lvl1pPr marL="0" indent="0" algn="ctr">
              <a:buNone/>
              <a:defRPr sz="17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Renseignez vos coordonnées</a:t>
            </a:r>
          </a:p>
        </p:txBody>
      </p:sp>
      <p:sp>
        <p:nvSpPr>
          <p:cNvPr id="30" name="Espace réservé du texte 16"/>
          <p:cNvSpPr txBox="1">
            <a:spLocks/>
          </p:cNvSpPr>
          <p:nvPr/>
        </p:nvSpPr>
        <p:spPr>
          <a:xfrm>
            <a:off x="4789071" y="3208778"/>
            <a:ext cx="2758242" cy="356347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  <a:hlinkClick r:id="rId4"/>
              </a:rPr>
              <a:t>www.hardis-group.com</a:t>
            </a:r>
            <a:endParaRPr lang="fr-FR" sz="1700" dirty="0">
              <a:solidFill>
                <a:schemeClr val="bg2">
                  <a:lumMod val="25000"/>
                </a:schemeClr>
              </a:solidFill>
              <a:latin typeface="Century Gothic"/>
            </a:endParaRPr>
          </a:p>
        </p:txBody>
      </p:sp>
      <p:pic>
        <p:nvPicPr>
          <p:cNvPr id="19" name="Image 18">
            <a:hlinkClick r:id="rId5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455" t="-6374"/>
          <a:stretch/>
        </p:blipFill>
        <p:spPr>
          <a:xfrm>
            <a:off x="10877155" y="3385752"/>
            <a:ext cx="326797" cy="278824"/>
          </a:xfrm>
          <a:prstGeom prst="rect">
            <a:avLst/>
          </a:prstGeom>
        </p:spPr>
      </p:pic>
      <p:pic>
        <p:nvPicPr>
          <p:cNvPr id="31" name="Image 30">
            <a:hlinkClick r:id="rId7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9865" b="-2068"/>
          <a:stretch/>
        </p:blipFill>
        <p:spPr>
          <a:xfrm>
            <a:off x="10454851" y="3392047"/>
            <a:ext cx="184412" cy="289006"/>
          </a:xfrm>
          <a:prstGeom prst="rect">
            <a:avLst/>
          </a:prstGeom>
        </p:spPr>
      </p:pic>
      <p:cxnSp>
        <p:nvCxnSpPr>
          <p:cNvPr id="32" name="Connecteur droit 31"/>
          <p:cNvCxnSpPr/>
          <p:nvPr/>
        </p:nvCxnSpPr>
        <p:spPr>
          <a:xfrm>
            <a:off x="10750437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10293649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age 33">
            <a:hlinkClick r:id="rId8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51" t="-215" r="39388" b="-705"/>
          <a:stretch/>
        </p:blipFill>
        <p:spPr>
          <a:xfrm>
            <a:off x="9259276" y="3395302"/>
            <a:ext cx="332089" cy="285751"/>
          </a:xfrm>
          <a:prstGeom prst="rect">
            <a:avLst/>
          </a:prstGeom>
        </p:spPr>
      </p:pic>
      <p:cxnSp>
        <p:nvCxnSpPr>
          <p:cNvPr id="35" name="Connecteur droit 34"/>
          <p:cNvCxnSpPr/>
          <p:nvPr/>
        </p:nvCxnSpPr>
        <p:spPr>
          <a:xfrm>
            <a:off x="9689241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Image 35">
            <a:hlinkClick r:id="rId9"/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735" y="3414327"/>
            <a:ext cx="393789" cy="27882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007" y="5280454"/>
            <a:ext cx="2120459" cy="1400489"/>
          </a:xfrm>
          <a:prstGeom prst="rect">
            <a:avLst/>
          </a:prstGeom>
        </p:spPr>
      </p:pic>
      <p:sp>
        <p:nvSpPr>
          <p:cNvPr id="27" name="Espace réservé du texte 16"/>
          <p:cNvSpPr txBox="1">
            <a:spLocks/>
          </p:cNvSpPr>
          <p:nvPr/>
        </p:nvSpPr>
        <p:spPr>
          <a:xfrm>
            <a:off x="4789071" y="3208778"/>
            <a:ext cx="2758242" cy="356347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  <a:hlinkClick r:id="rId4"/>
              </a:rPr>
              <a:t>www.hardis-group.com</a:t>
            </a:r>
            <a:endParaRPr lang="fr-FR" sz="1700" dirty="0">
              <a:solidFill>
                <a:schemeClr val="bg2">
                  <a:lumMod val="25000"/>
                </a:schemeClr>
              </a:solidFill>
              <a:latin typeface="Century Gothic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455" t="-6374"/>
          <a:stretch/>
        </p:blipFill>
        <p:spPr>
          <a:xfrm>
            <a:off x="10877155" y="3385752"/>
            <a:ext cx="326797" cy="278824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9865" b="-2068"/>
          <a:stretch/>
        </p:blipFill>
        <p:spPr>
          <a:xfrm>
            <a:off x="10454851" y="3392047"/>
            <a:ext cx="184412" cy="289006"/>
          </a:xfrm>
          <a:prstGeom prst="rect">
            <a:avLst/>
          </a:prstGeom>
        </p:spPr>
      </p:pic>
      <p:cxnSp>
        <p:nvCxnSpPr>
          <p:cNvPr id="37" name="Connecteur droit 36"/>
          <p:cNvCxnSpPr/>
          <p:nvPr/>
        </p:nvCxnSpPr>
        <p:spPr>
          <a:xfrm>
            <a:off x="10750437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10293649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51" t="-215" r="39388" b="-705"/>
          <a:stretch/>
        </p:blipFill>
        <p:spPr>
          <a:xfrm>
            <a:off x="9259276" y="3395302"/>
            <a:ext cx="332089" cy="285751"/>
          </a:xfrm>
          <a:prstGeom prst="rect">
            <a:avLst/>
          </a:prstGeom>
        </p:spPr>
      </p:pic>
      <p:cxnSp>
        <p:nvCxnSpPr>
          <p:cNvPr id="40" name="Connecteur droit 39"/>
          <p:cNvCxnSpPr/>
          <p:nvPr/>
        </p:nvCxnSpPr>
        <p:spPr>
          <a:xfrm>
            <a:off x="9689241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Image 4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735" y="3414327"/>
            <a:ext cx="393789" cy="27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7556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- Fin de présentation personnalis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4890"/>
            <a:ext cx="12192000" cy="692778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0" y="1647825"/>
            <a:ext cx="12192000" cy="3390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space réservé du texte 16"/>
          <p:cNvSpPr txBox="1">
            <a:spLocks/>
          </p:cNvSpPr>
          <p:nvPr/>
        </p:nvSpPr>
        <p:spPr>
          <a:xfrm>
            <a:off x="457200" y="2680292"/>
            <a:ext cx="2758242" cy="1449020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800" b="1" dirty="0">
                <a:solidFill>
                  <a:schemeClr val="accent1"/>
                </a:solidFill>
                <a:latin typeface="+mn-lt"/>
              </a:rPr>
              <a:t>HEADQUARTER</a:t>
            </a:r>
            <a:br>
              <a:rPr lang="fr-FR" sz="1800" b="1" dirty="0">
                <a:latin typeface="Century Gothic" panose="020B0502020202020204" pitchFamily="34" charset="0"/>
              </a:rPr>
            </a:br>
            <a:endParaRPr lang="fr-FR" sz="1200" b="1" dirty="0">
              <a:solidFill>
                <a:srgbClr val="00B0F0"/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34, rue de la Tuilerie</a:t>
            </a:r>
            <a:br>
              <a:rPr lang="fr-FR" sz="1700" dirty="0">
                <a:latin typeface="Century Gothic" panose="020B0502020202020204" pitchFamily="34" charset="0"/>
              </a:rPr>
            </a:b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38170 Seyssinet-Pariset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</a:rPr>
              <a:t>FRANCE</a:t>
            </a:r>
          </a:p>
        </p:txBody>
      </p:sp>
      <p:sp>
        <p:nvSpPr>
          <p:cNvPr id="21" name="Espace réservé du texte 16"/>
          <p:cNvSpPr txBox="1">
            <a:spLocks/>
          </p:cNvSpPr>
          <p:nvPr/>
        </p:nvSpPr>
        <p:spPr>
          <a:xfrm>
            <a:off x="4263192" y="2651717"/>
            <a:ext cx="3810000" cy="412759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1800" b="1" dirty="0">
                <a:solidFill>
                  <a:schemeClr val="accent1"/>
                </a:solidFill>
                <a:latin typeface="+mn-lt"/>
              </a:rPr>
              <a:t>CONTACT US</a:t>
            </a:r>
            <a:endParaRPr lang="fr-FR" sz="1200" dirty="0">
              <a:solidFill>
                <a:schemeClr val="bg2">
                  <a:lumMod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Espace réservé du texte 16"/>
          <p:cNvSpPr txBox="1">
            <a:spLocks/>
          </p:cNvSpPr>
          <p:nvPr/>
        </p:nvSpPr>
        <p:spPr>
          <a:xfrm>
            <a:off x="8919408" y="2651717"/>
            <a:ext cx="2758242" cy="412759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ES" sz="1800" b="1" dirty="0">
                <a:solidFill>
                  <a:schemeClr val="accent1"/>
                </a:solidFill>
                <a:latin typeface="+mn-lt"/>
                <a:ea typeface="Century Gothic" charset="0"/>
                <a:cs typeface="Century Gothic" charset="0"/>
              </a:rPr>
              <a:t>FOLLOW US!</a:t>
            </a:r>
            <a:endParaRPr lang="es-ES" sz="1200" b="1" dirty="0">
              <a:solidFill>
                <a:srgbClr val="00B0F0"/>
              </a:solidFill>
              <a:latin typeface="Century Gothic" panose="020B0502020202020204" pitchFamily="34" charset="0"/>
              <a:ea typeface="Century Gothic" charset="0"/>
              <a:cs typeface="Century Gothic" charset="0"/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1504950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5872917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9969916" y="3128330"/>
            <a:ext cx="600075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007" y="5280454"/>
            <a:ext cx="2120459" cy="1400489"/>
          </a:xfrm>
          <a:prstGeom prst="rect">
            <a:avLst/>
          </a:prstGeom>
        </p:spPr>
      </p:pic>
      <p:sp>
        <p:nvSpPr>
          <p:cNvPr id="15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491118" y="3518694"/>
            <a:ext cx="3354148" cy="1228497"/>
          </a:xfrm>
        </p:spPr>
        <p:txBody>
          <a:bodyPr/>
          <a:lstStyle>
            <a:lvl1pPr marL="0" indent="0" algn="ctr">
              <a:buNone/>
              <a:defRPr sz="17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Renseignez vos coordonnées</a:t>
            </a:r>
          </a:p>
        </p:txBody>
      </p:sp>
      <p:sp>
        <p:nvSpPr>
          <p:cNvPr id="30" name="Espace réservé du texte 16"/>
          <p:cNvSpPr txBox="1">
            <a:spLocks/>
          </p:cNvSpPr>
          <p:nvPr/>
        </p:nvSpPr>
        <p:spPr>
          <a:xfrm>
            <a:off x="4789071" y="3208778"/>
            <a:ext cx="2758242" cy="356347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  <a:hlinkClick r:id="rId4"/>
              </a:rPr>
              <a:t>www.hardis-group.com</a:t>
            </a:r>
            <a:endParaRPr lang="fr-FR" sz="1700" dirty="0">
              <a:solidFill>
                <a:schemeClr val="bg2">
                  <a:lumMod val="25000"/>
                </a:schemeClr>
              </a:solidFill>
              <a:latin typeface="Century Gothic"/>
            </a:endParaRPr>
          </a:p>
        </p:txBody>
      </p:sp>
      <p:pic>
        <p:nvPicPr>
          <p:cNvPr id="37" name="Image 36">
            <a:hlinkClick r:id="rId5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455" t="-6374"/>
          <a:stretch/>
        </p:blipFill>
        <p:spPr>
          <a:xfrm>
            <a:off x="10877155" y="3385752"/>
            <a:ext cx="326797" cy="278824"/>
          </a:xfrm>
          <a:prstGeom prst="rect">
            <a:avLst/>
          </a:prstGeom>
        </p:spPr>
      </p:pic>
      <p:pic>
        <p:nvPicPr>
          <p:cNvPr id="38" name="Image 37">
            <a:hlinkClick r:id="rId7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9865" b="-2068"/>
          <a:stretch/>
        </p:blipFill>
        <p:spPr>
          <a:xfrm>
            <a:off x="10454851" y="3392047"/>
            <a:ext cx="184412" cy="289006"/>
          </a:xfrm>
          <a:prstGeom prst="rect">
            <a:avLst/>
          </a:prstGeom>
        </p:spPr>
      </p:pic>
      <p:pic>
        <p:nvPicPr>
          <p:cNvPr id="39" name="Image 38">
            <a:hlinkClick r:id="rId8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51" t="-215" r="39388" b="-705"/>
          <a:stretch/>
        </p:blipFill>
        <p:spPr>
          <a:xfrm>
            <a:off x="9259276" y="3395302"/>
            <a:ext cx="332089" cy="285751"/>
          </a:xfrm>
          <a:prstGeom prst="rect">
            <a:avLst/>
          </a:prstGeom>
        </p:spPr>
      </p:pic>
      <p:pic>
        <p:nvPicPr>
          <p:cNvPr id="40" name="Image 39">
            <a:hlinkClick r:id="rId9"/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735" y="3414327"/>
            <a:ext cx="393789" cy="278825"/>
          </a:xfrm>
          <a:prstGeom prst="rect">
            <a:avLst/>
          </a:prstGeom>
        </p:spPr>
      </p:pic>
      <p:cxnSp>
        <p:nvCxnSpPr>
          <p:cNvPr id="41" name="Connecteur droit 40"/>
          <p:cNvCxnSpPr/>
          <p:nvPr/>
        </p:nvCxnSpPr>
        <p:spPr>
          <a:xfrm>
            <a:off x="10750437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>
            <a:off x="10293649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9689241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007" y="5280454"/>
            <a:ext cx="2120459" cy="1400489"/>
          </a:xfrm>
          <a:prstGeom prst="rect">
            <a:avLst/>
          </a:prstGeom>
        </p:spPr>
      </p:pic>
      <p:sp>
        <p:nvSpPr>
          <p:cNvPr id="27" name="Espace réservé du texte 16"/>
          <p:cNvSpPr txBox="1">
            <a:spLocks/>
          </p:cNvSpPr>
          <p:nvPr/>
        </p:nvSpPr>
        <p:spPr>
          <a:xfrm>
            <a:off x="4789071" y="3208778"/>
            <a:ext cx="2758242" cy="356347"/>
          </a:xfrm>
          <a:prstGeom prst="rect">
            <a:avLst/>
          </a:prstGeom>
        </p:spPr>
        <p:txBody>
          <a:bodyPr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700" dirty="0">
                <a:solidFill>
                  <a:schemeClr val="bg2">
                    <a:lumMod val="25000"/>
                  </a:schemeClr>
                </a:solidFill>
                <a:latin typeface="Century Gothic"/>
                <a:hlinkClick r:id="rId4"/>
              </a:rPr>
              <a:t>www.hardis-group.com</a:t>
            </a:r>
            <a:endParaRPr lang="fr-FR" sz="1700" dirty="0">
              <a:solidFill>
                <a:schemeClr val="bg2">
                  <a:lumMod val="25000"/>
                </a:schemeClr>
              </a:solidFill>
              <a:latin typeface="Century Gothic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455" t="-6374"/>
          <a:stretch/>
        </p:blipFill>
        <p:spPr>
          <a:xfrm>
            <a:off x="10877155" y="3385752"/>
            <a:ext cx="326797" cy="278824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9865" b="-2068"/>
          <a:stretch/>
        </p:blipFill>
        <p:spPr>
          <a:xfrm>
            <a:off x="10454851" y="3392047"/>
            <a:ext cx="184412" cy="289006"/>
          </a:xfrm>
          <a:prstGeom prst="rect">
            <a:avLst/>
          </a:prstGeom>
        </p:spPr>
      </p:pic>
      <p:cxnSp>
        <p:nvCxnSpPr>
          <p:cNvPr id="31" name="Connecteur droit 30"/>
          <p:cNvCxnSpPr/>
          <p:nvPr/>
        </p:nvCxnSpPr>
        <p:spPr>
          <a:xfrm>
            <a:off x="10750437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10293649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Image 3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51" t="-215" r="39388" b="-705"/>
          <a:stretch/>
        </p:blipFill>
        <p:spPr>
          <a:xfrm>
            <a:off x="9259276" y="3395302"/>
            <a:ext cx="332089" cy="285751"/>
          </a:xfrm>
          <a:prstGeom prst="rect">
            <a:avLst/>
          </a:prstGeom>
        </p:spPr>
      </p:pic>
      <p:cxnSp>
        <p:nvCxnSpPr>
          <p:cNvPr id="34" name="Connecteur droit 33"/>
          <p:cNvCxnSpPr/>
          <p:nvPr/>
        </p:nvCxnSpPr>
        <p:spPr>
          <a:xfrm>
            <a:off x="9689241" y="3385752"/>
            <a:ext cx="4849" cy="29530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Image 3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735" y="3414327"/>
            <a:ext cx="393789" cy="27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389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1212784"/>
            <a:ext cx="10515600" cy="500513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353029AB-6C40-431C-A3DD-597FDA2EA010}" type="datetime1">
              <a:rPr lang="fr-FR" smtClean="0"/>
              <a:t>17/06/2022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6070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58140" y="1131570"/>
            <a:ext cx="11475720" cy="50977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9171B0BA-EC56-4A13-B66E-D248B0394C4B}" type="datetime1">
              <a:rPr lang="fr-FR" smtClean="0"/>
              <a:t>17/06/2022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F436E4-6152-3F4C-869E-809825B4F8CB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cxnSp>
        <p:nvCxnSpPr>
          <p:cNvPr id="18" name="Connecteur droit 17"/>
          <p:cNvCxnSpPr/>
          <p:nvPr/>
        </p:nvCxnSpPr>
        <p:spPr>
          <a:xfrm>
            <a:off x="453015" y="861609"/>
            <a:ext cx="162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5972" y="165149"/>
            <a:ext cx="878546" cy="621093"/>
          </a:xfrm>
          <a:prstGeom prst="rect">
            <a:avLst/>
          </a:prstGeom>
        </p:spPr>
      </p:pic>
      <p:cxnSp>
        <p:nvCxnSpPr>
          <p:cNvPr id="11" name="Connecteur droit 10"/>
          <p:cNvCxnSpPr/>
          <p:nvPr/>
        </p:nvCxnSpPr>
        <p:spPr>
          <a:xfrm>
            <a:off x="453015" y="861609"/>
            <a:ext cx="162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5972" y="165149"/>
            <a:ext cx="878546" cy="621093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453015" y="861609"/>
            <a:ext cx="162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5972" y="165149"/>
            <a:ext cx="878546" cy="62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6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fr-FR" sz="2800" b="1" cap="none" spc="0" dirty="0">
              <a:ln w="0"/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48000">
                    <a:srgbClr val="00B0F0"/>
                  </a:gs>
                  <a:gs pos="100000">
                    <a:srgbClr val="33CCFF"/>
                  </a:gs>
                </a:gsLst>
                <a:lin ang="0" scaled="1"/>
                <a:tileRect/>
              </a:gra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8372" y="1212784"/>
            <a:ext cx="11403725" cy="4964180"/>
          </a:xfrm>
        </p:spPr>
        <p:txBody>
          <a:bodyPr/>
          <a:lstStyle>
            <a:lvl1pPr marL="285750" indent="-285750">
              <a:buFont typeface="Wingdings" panose="05000000000000000000" pitchFamily="2" charset="2"/>
              <a:buChar char="v"/>
              <a:defRPr sz="1700" baseline="0"/>
            </a:lvl1pPr>
            <a:lvl2pPr>
              <a:defRPr sz="1600"/>
            </a:lvl2pPr>
            <a:lvl3pPr>
              <a:defRPr sz="15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0B9A39F5-4F7A-45F6-B87A-7F3CD1630DEA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D8B8A704-4501-46E4-A164-D10840A0A28B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0410" y="181231"/>
            <a:ext cx="1051537" cy="743390"/>
          </a:xfrm>
          <a:prstGeom prst="rect">
            <a:avLst/>
          </a:prstGeom>
        </p:spPr>
      </p:pic>
      <p:cxnSp>
        <p:nvCxnSpPr>
          <p:cNvPr id="8" name="Connecteur droit 7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97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01513DDB-B768-4D43-8573-A6FFE8AA1780}" type="datetime1">
              <a:rPr lang="fr-FR" smtClean="0"/>
              <a:t>17/06/2022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  <p:sp>
        <p:nvSpPr>
          <p:cNvPr id="14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648044" y="1"/>
            <a:ext cx="5543955" cy="6492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88324" y="2133376"/>
            <a:ext cx="5707664" cy="3810224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7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286566" y="1140973"/>
            <a:ext cx="5709422" cy="82391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cxnSp>
        <p:nvCxnSpPr>
          <p:cNvPr id="20" name="Connecteur droit 19"/>
          <p:cNvCxnSpPr/>
          <p:nvPr/>
        </p:nvCxnSpPr>
        <p:spPr>
          <a:xfrm>
            <a:off x="288323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re 1"/>
          <p:cNvSpPr>
            <a:spLocks noGrp="1"/>
          </p:cNvSpPr>
          <p:nvPr>
            <p:ph type="title"/>
          </p:nvPr>
        </p:nvSpPr>
        <p:spPr>
          <a:xfrm>
            <a:off x="192505" y="204376"/>
            <a:ext cx="5803483" cy="48013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fr-FR" sz="2800" b="1" cap="none" spc="0" dirty="0">
              <a:ln w="0"/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48000">
                    <a:srgbClr val="00B0F0"/>
                  </a:gs>
                  <a:gs pos="100000">
                    <a:srgbClr val="33CCFF"/>
                  </a:gs>
                </a:gsLst>
                <a:lin ang="0" scaled="1"/>
                <a:tileRect/>
              </a:gra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47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201A14A8-DBE3-47E7-BEDC-48EDB37FBD39}" type="datetime1">
              <a:rPr lang="fr-FR" smtClean="0"/>
              <a:t>17/06/2022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  <p:sp>
        <p:nvSpPr>
          <p:cNvPr id="14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1"/>
            <a:ext cx="5543955" cy="6492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5884261" y="784553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885849" y="2133376"/>
            <a:ext cx="5467951" cy="3810224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7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5884261" y="1140973"/>
            <a:ext cx="5469635" cy="82391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788442" y="204376"/>
            <a:ext cx="5803483" cy="480131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fr-FR" sz="2800" b="1" cap="none" spc="0" dirty="0">
              <a:ln w="0"/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48000">
                    <a:srgbClr val="00B0F0"/>
                  </a:gs>
                  <a:gs pos="100000">
                    <a:srgbClr val="33CCFF"/>
                  </a:gs>
                </a:gsLst>
                <a:lin ang="0" scaled="1"/>
                <a:tileRect/>
              </a:gra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599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bannièr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4DACFAE3-4627-48A3-99FF-0BF89CD43997}" type="datetime1">
              <a:rPr lang="fr-FR" smtClean="0"/>
              <a:t>17/06/2022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/>
          <a:lstStyle/>
          <a:p>
            <a:fld id="{D8B8A704-4501-46E4-A164-D10840A0A28B}" type="slidenum">
              <a:rPr lang="fr-FR" smtClean="0"/>
              <a:t>‹#›</a:t>
            </a:fld>
            <a:endParaRPr lang="fr-FR"/>
          </a:p>
        </p:txBody>
      </p:sp>
      <p:sp>
        <p:nvSpPr>
          <p:cNvPr id="14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2941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5304136" y="3842078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199" y="4088431"/>
            <a:ext cx="10515601" cy="2007569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7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625364" y="3224079"/>
            <a:ext cx="10941269" cy="480131"/>
          </a:xfrm>
        </p:spPr>
        <p:txBody>
          <a:bodyPr>
            <a:no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fr-FR" sz="2800" b="1" cap="none" spc="0" dirty="0">
              <a:ln w="0"/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48000">
                    <a:srgbClr val="00B0F0"/>
                  </a:gs>
                  <a:gs pos="100000">
                    <a:srgbClr val="33CCFF"/>
                  </a:gs>
                </a:gsLst>
                <a:lin ang="0" scaled="1"/>
                <a:tileRect/>
              </a:gra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33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 bannière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3916714"/>
            <a:ext cx="12192000" cy="294128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5304136" y="950597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199" y="1196950"/>
            <a:ext cx="10515601" cy="2246466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7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25364" y="332598"/>
            <a:ext cx="10941269" cy="480131"/>
          </a:xfrm>
        </p:spPr>
        <p:txBody>
          <a:bodyPr>
            <a:no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fr-FR" sz="2800" b="1" cap="none" spc="0" dirty="0">
              <a:ln w="0"/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48000">
                    <a:srgbClr val="00B0F0"/>
                  </a:gs>
                  <a:gs pos="100000">
                    <a:srgbClr val="33CCFF"/>
                  </a:gs>
                </a:gsLst>
                <a:lin ang="0" scaled="1"/>
                <a:tileRect/>
              </a:gra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B188FCA6-19F6-479B-895A-1D1BDEF3F919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D8B8A704-4501-46E4-A164-D10840A0A28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6401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lein écra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0" y="1"/>
            <a:ext cx="12192000" cy="296458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tx1">
                  <a:alpha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5304136" y="950597"/>
            <a:ext cx="15837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199" y="1196950"/>
            <a:ext cx="10515601" cy="2246466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700" baseline="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625364" y="332598"/>
            <a:ext cx="10941269" cy="480131"/>
          </a:xfrm>
        </p:spPr>
        <p:txBody>
          <a:bodyPr>
            <a:noAutofit/>
          </a:bodyPr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sz="2800" b="1" cap="none" spc="0" dirty="0">
              <a:ln w="0"/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48000">
                    <a:srgbClr val="00B0F0"/>
                  </a:gs>
                  <a:gs pos="100000">
                    <a:srgbClr val="33CCFF"/>
                  </a:gs>
                </a:gsLst>
                <a:lin ang="0" scaled="1"/>
                <a:tileRect/>
              </a:gra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32E21252-D4C3-424E-85F6-F113C04FF31B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D8B8A704-4501-46E4-A164-D10840A0A28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482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92505" y="204376"/>
            <a:ext cx="10515600" cy="48013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212784"/>
            <a:ext cx="10515600" cy="4964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492875"/>
            <a:ext cx="12192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119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65D016A6-2FEA-4300-99A8-9F220D2C9A7F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40761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D8B8A704-4501-46E4-A164-D10840A0A28B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0" y="6492875"/>
            <a:ext cx="12192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6492875"/>
            <a:ext cx="12192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301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  <p:sldLayoutId id="2147483744" r:id="rId19"/>
    <p:sldLayoutId id="2147483745" r:id="rId20"/>
    <p:sldLayoutId id="2147483746" r:id="rId21"/>
    <p:sldLayoutId id="2147483747" r:id="rId22"/>
    <p:sldLayoutId id="2147483748" r:id="rId23"/>
    <p:sldLayoutId id="2147483749" r:id="rId24"/>
    <p:sldLayoutId id="2147483750" r:id="rId25"/>
    <p:sldLayoutId id="2147483751" r:id="rId26"/>
    <p:sldLayoutId id="2147483752" r:id="rId27"/>
    <p:sldLayoutId id="2147483753" r:id="rId28"/>
    <p:sldLayoutId id="2147483754" r:id="rId29"/>
    <p:sldLayoutId id="2147483755" r:id="rId30"/>
    <p:sldLayoutId id="2147483756" r:id="rId31"/>
    <p:sldLayoutId id="2147483757" r:id="rId32"/>
    <p:sldLayoutId id="2147483758" r:id="rId3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 cap="all" baseline="0">
          <a:gradFill flip="none" rotWithShape="1">
            <a:gsLst>
              <a:gs pos="0">
                <a:schemeClr val="accent1">
                  <a:lumMod val="75000"/>
                </a:schemeClr>
              </a:gs>
              <a:gs pos="48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ingdings" panose="05000000000000000000" pitchFamily="2" charset="2"/>
        <a:buChar char="v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ü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sv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hyperlink" Target="http://en.wikipedia.org/wiki/Stop_words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sv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DBED4-CDE2-4835-92B4-70C9467953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CONFLUENCE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55F573-6F70-4A27-AEA3-5EAE5E293A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LA Recherche dans CONFLUENCE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A9F0C9-9222-4068-95AC-AF39A39F1941}"/>
              </a:ext>
            </a:extLst>
          </p:cNvPr>
          <p:cNvSpPr txBox="1"/>
          <p:nvPr/>
        </p:nvSpPr>
        <p:spPr>
          <a:xfrm>
            <a:off x="3650080" y="6488668"/>
            <a:ext cx="6097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Classification HARDIS GROUP : </a:t>
            </a:r>
            <a:r>
              <a:rPr lang="fr-FR" sz="1800" b="1" dirty="0">
                <a:solidFill>
                  <a:srgbClr val="FFFF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INTERNE C3</a:t>
            </a:r>
            <a:endParaRPr lang="fr-FR" sz="1400" dirty="0">
              <a:solidFill>
                <a:srgbClr val="FFFF00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015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86AA5-34BC-461E-86D0-DDEEC9DF0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 Recherche dans confluence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EF15C-A349-4B6F-B0F4-AC5B0AE88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fr-FR" b="0" i="0" dirty="0">
                <a:solidFill>
                  <a:srgbClr val="172B4D"/>
                </a:solidFill>
                <a:effectLst/>
                <a:latin typeface="CharlieSans"/>
              </a:rPr>
              <a:t>Fonctionnement de la recherche Confluence</a:t>
            </a:r>
          </a:p>
          <a:p>
            <a:pPr marL="0" indent="0" algn="l">
              <a:buNone/>
            </a:pP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Lorsque vous saisissez un terme de recherche, Confluence recherche du contenu </a:t>
            </a:r>
            <a:r>
              <a:rPr lang="fr-FR" b="1" i="0" dirty="0">
                <a:solidFill>
                  <a:srgbClr val="172B4D"/>
                </a:solidFill>
                <a:effectLst/>
                <a:latin typeface="-apple-system"/>
              </a:rPr>
              <a:t>dans tous les espaces </a:t>
            </a: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(y compris les espaces personnels), les pages, les e-mails, les profils personnels et les descriptions d'espace. Il </a:t>
            </a:r>
            <a:r>
              <a:rPr lang="fr-FR" b="1" i="0" dirty="0">
                <a:solidFill>
                  <a:srgbClr val="172B4D"/>
                </a:solidFill>
                <a:effectLst/>
                <a:latin typeface="-apple-system"/>
              </a:rPr>
              <a:t>examine également le contenu</a:t>
            </a: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 de certains types de </a:t>
            </a:r>
            <a:r>
              <a:rPr lang="fr-FR" b="1" i="0" dirty="0">
                <a:solidFill>
                  <a:srgbClr val="172B4D"/>
                </a:solidFill>
                <a:effectLst/>
                <a:latin typeface="-apple-system"/>
              </a:rPr>
              <a:t>fichiers joints </a:t>
            </a: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(Word, Texte, PowerPoint, Excel, PDF et HTML).</a:t>
            </a:r>
          </a:p>
          <a:p>
            <a:pPr algn="l"/>
            <a:endParaRPr lang="fr-FR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endParaRPr lang="fr-FR" dirty="0">
              <a:solidFill>
                <a:srgbClr val="172B4D"/>
              </a:solidFill>
              <a:latin typeface="-apple-system"/>
            </a:endParaRPr>
          </a:p>
          <a:p>
            <a:pPr marL="1314450" lvl="3" indent="0">
              <a:buNone/>
            </a:pP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Les résultats de la recherche sont basés sur vos </a:t>
            </a:r>
            <a:r>
              <a:rPr lang="fr-FR" b="1" i="0" dirty="0">
                <a:solidFill>
                  <a:srgbClr val="172B4D"/>
                </a:solidFill>
                <a:effectLst/>
                <a:latin typeface="-apple-system"/>
              </a:rPr>
              <a:t>autorisations Confluence</a:t>
            </a: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, vous ne verrez donc que le contenu que vous êtes autorisé à afficher.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4D663-6260-4A8A-98E7-E7943BF0F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39F5-4F7A-45F6-B87A-7F3CD1630DEA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F8FBD-57B7-4068-AFB8-06328C9D0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50" b="1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Classification HARDIS GROUP : </a:t>
            </a:r>
            <a:r>
              <a:rPr lang="fr-FR" sz="1050" b="1" dirty="0">
                <a:solidFill>
                  <a:srgbClr val="FFFF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INTERNE C3</a:t>
            </a:r>
            <a:endParaRPr lang="fr-FR" sz="900" dirty="0">
              <a:solidFill>
                <a:srgbClr val="FFFF00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C19BA-F6B4-441D-A00C-6D57B8FDB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A704-4501-46E4-A164-D10840A0A28B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8" name="Graphic 7" descr="Megaphone1 outline">
            <a:extLst>
              <a:ext uri="{FF2B5EF4-FFF2-40B4-BE49-F238E27FC236}">
                <a16:creationId xmlns:a16="http://schemas.microsoft.com/office/drawing/2014/main" id="{06841B07-9D3D-47D0-9182-A37C1EE0A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6853" y="284240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2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AE2FA-4FF1-4DAB-B093-793DB5F3A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 zone recherche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C01B4-B981-4B78-B644-711A9662A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39F5-4F7A-45F6-B87A-7F3CD1630DEA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0C0318-A0E1-4BAD-8A4F-76279E8CD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50" b="1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Classification HARDIS GROUP : </a:t>
            </a:r>
            <a:r>
              <a:rPr lang="fr-FR" sz="1050" b="1" dirty="0">
                <a:solidFill>
                  <a:srgbClr val="FFFF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INTERNE C3</a:t>
            </a:r>
            <a:endParaRPr lang="fr-FR" sz="900" dirty="0">
              <a:solidFill>
                <a:srgbClr val="FFFF00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BF02-11B4-4297-8E40-A5C0FD8B7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A704-4501-46E4-A164-D10840A0A28B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27932E9-D751-41BE-A8A0-D99FAE6F93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3700" y="1110526"/>
            <a:ext cx="11404600" cy="2517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148984-A982-4913-8552-AACD94118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7619" y="1682630"/>
            <a:ext cx="2980681" cy="3528455"/>
          </a:xfrm>
          <a:prstGeom prst="rect">
            <a:avLst/>
          </a:prstGeom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7C4E0D65-BAC7-4E1E-8C97-D13B3FAA0266}"/>
              </a:ext>
            </a:extLst>
          </p:cNvPr>
          <p:cNvSpPr/>
          <p:nvPr/>
        </p:nvSpPr>
        <p:spPr>
          <a:xfrm>
            <a:off x="9859992" y="1362230"/>
            <a:ext cx="368675" cy="345800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BB25D0-F228-4690-B19E-C63CCADAA0DB}"/>
              </a:ext>
            </a:extLst>
          </p:cNvPr>
          <p:cNvSpPr txBox="1"/>
          <p:nvPr/>
        </p:nvSpPr>
        <p:spPr>
          <a:xfrm>
            <a:off x="623258" y="1739690"/>
            <a:ext cx="60945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Les résultats apparaîtront au fur et à mesure que vous tapez - vous n'avez pas besoin d'appuyer sur Entrée. </a:t>
            </a:r>
            <a:endParaRPr lang="en-GB" dirty="0"/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8C23B363-1B03-4E48-AD08-96FB752D108F}"/>
              </a:ext>
            </a:extLst>
          </p:cNvPr>
          <p:cNvCxnSpPr>
            <a:cxnSpLocks/>
            <a:stCxn id="15" idx="1"/>
          </p:cNvCxnSpPr>
          <p:nvPr/>
        </p:nvCxnSpPr>
        <p:spPr>
          <a:xfrm rot="10800000" flipV="1">
            <a:off x="5708074" y="2569001"/>
            <a:ext cx="2920183" cy="35892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 Brace 14">
            <a:extLst>
              <a:ext uri="{FF2B5EF4-FFF2-40B4-BE49-F238E27FC236}">
                <a16:creationId xmlns:a16="http://schemas.microsoft.com/office/drawing/2014/main" id="{5EC20F75-030C-4B67-A93D-770B9773BE14}"/>
              </a:ext>
            </a:extLst>
          </p:cNvPr>
          <p:cNvSpPr/>
          <p:nvPr/>
        </p:nvSpPr>
        <p:spPr>
          <a:xfrm>
            <a:off x="8628256" y="2129054"/>
            <a:ext cx="174326" cy="87989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BC109E-EA7D-463C-B602-FC7B0F040DEE}"/>
              </a:ext>
            </a:extLst>
          </p:cNvPr>
          <p:cNvSpPr txBox="1"/>
          <p:nvPr/>
        </p:nvSpPr>
        <p:spPr>
          <a:xfrm>
            <a:off x="393700" y="2741373"/>
            <a:ext cx="5609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i="0" dirty="0">
                <a:solidFill>
                  <a:srgbClr val="172B4D"/>
                </a:solidFill>
                <a:effectLst/>
                <a:latin typeface="-apple-system"/>
              </a:rPr>
              <a:t>Filtres de recherche</a:t>
            </a: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 - affinez vos résultats par espace, contributeur, type, date, étiquette ou catégorie d'espace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513E899-E7F3-41CF-A6D7-DF730D342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7608" y="3684574"/>
            <a:ext cx="1376446" cy="92333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118B79D-17AF-4617-8DA0-58DF5BDF12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9349" y="3662742"/>
            <a:ext cx="1381125" cy="20478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B8EFCF2-E1AD-4A65-BCB5-B8C62F934B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564" y="3684574"/>
            <a:ext cx="1230062" cy="177594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F4CF214-2AD4-4937-82DA-77248221C8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6777" y="3684574"/>
            <a:ext cx="1409700" cy="20002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758B36A-95F8-4C8B-A391-5825AC7902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02780" y="3684574"/>
            <a:ext cx="1084825" cy="63817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75C0793-866A-4E32-A683-C2C6CD56EC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50744" y="3662742"/>
            <a:ext cx="16668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07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57D99-B892-4D11-8AF2-CFCE2FB16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Classement</a:t>
            </a:r>
            <a:r>
              <a:rPr lang="en-GB" dirty="0"/>
              <a:t> du </a:t>
            </a:r>
            <a:r>
              <a:rPr lang="en-GB" dirty="0" err="1"/>
              <a:t>résultat</a:t>
            </a:r>
            <a:r>
              <a:rPr lang="en-GB" dirty="0"/>
              <a:t> de recherche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669CD-2422-4C81-A1C3-DB2691FEB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Comment comprendre le classement des résultats de recherche de Confluence ?</a:t>
            </a:r>
          </a:p>
          <a:p>
            <a:r>
              <a:rPr lang="fr-FR" dirty="0"/>
              <a:t>Tous les documents ont la même chance d'apparaître dans les résultats de recherche.</a:t>
            </a:r>
          </a:p>
          <a:p>
            <a:r>
              <a:rPr lang="fr-FR" dirty="0"/>
              <a:t> Qu'est-ce qui affecte le score d'un document ? </a:t>
            </a:r>
          </a:p>
          <a:p>
            <a:pPr lvl="1"/>
            <a:r>
              <a:rPr lang="fr-FR" dirty="0"/>
              <a:t>Principe généraux :</a:t>
            </a:r>
          </a:p>
          <a:p>
            <a:pPr lvl="2"/>
            <a:r>
              <a:rPr lang="fr-FR" b="1" dirty="0"/>
              <a:t>L'âge du document</a:t>
            </a:r>
          </a:p>
          <a:p>
            <a:pPr lvl="3"/>
            <a:r>
              <a:rPr lang="fr-FR" dirty="0"/>
              <a:t>Les documents les plus récents recevront un score légèrement plus élevé que les documents plus anciens. Gardez à l'esprit que cela ne signifie pas que les documents les plus récents apparaîtront en premier, mais simplement qu'ils ont un poids légèrement plus élevé.</a:t>
            </a:r>
          </a:p>
          <a:p>
            <a:pPr lvl="2"/>
            <a:r>
              <a:rPr lang="fr-FR" b="1" dirty="0"/>
              <a:t>Titre</a:t>
            </a:r>
          </a:p>
          <a:p>
            <a:pPr lvl="3"/>
            <a:r>
              <a:rPr lang="fr-FR" dirty="0"/>
              <a:t>Confluence examinera le nombre de mots dans un titre (à l'exclusion des mots mineurs, tels que "le", "et", etc.) et vérifiera combien de fois un mot apparaît dans le titre.</a:t>
            </a:r>
          </a:p>
          <a:p>
            <a:pPr lvl="2"/>
            <a:r>
              <a:rPr lang="fr-FR" b="1" dirty="0"/>
              <a:t>Contenu</a:t>
            </a:r>
          </a:p>
          <a:p>
            <a:pPr lvl="3"/>
            <a:r>
              <a:rPr lang="fr-FR" dirty="0"/>
              <a:t>Comme pour le titre, Confluence examinera le nombre de mots dans le contenu et vérifiera combien de fois ce nombre de mots apparaît dans le contenu.</a:t>
            </a:r>
          </a:p>
          <a:p>
            <a:pPr lvl="2"/>
            <a:r>
              <a:rPr lang="fr-FR" b="1" dirty="0"/>
              <a:t>Popularité</a:t>
            </a:r>
          </a:p>
          <a:p>
            <a:pPr lvl="3"/>
            <a:r>
              <a:rPr lang="fr-FR" dirty="0"/>
              <a:t>Les pages populaires sont celles qui ont le plus de liens entrants. Une page qui a plus de liens entrants sera mieux classée que les autres pages qui partagent un contenu similaire.</a:t>
            </a:r>
          </a:p>
          <a:p>
            <a:pPr lvl="2"/>
            <a:endParaRPr lang="fr-FR" dirty="0"/>
          </a:p>
          <a:p>
            <a:pPr lvl="2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AE05A-F8A1-490D-9D0E-0B817DE59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39F5-4F7A-45F6-B87A-7F3CD1630DEA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9F008-5C19-4F10-B959-8CF364797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50" b="1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Classification HARDIS GROUP : </a:t>
            </a:r>
            <a:r>
              <a:rPr lang="fr-FR" sz="1050" b="1" dirty="0">
                <a:solidFill>
                  <a:srgbClr val="FFFF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INTERNE C3</a:t>
            </a:r>
            <a:endParaRPr lang="fr-FR" sz="900" dirty="0">
              <a:solidFill>
                <a:srgbClr val="FFFF00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CC7E5-8075-465F-9019-B1444653A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A704-4501-46E4-A164-D10840A0A28B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8559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4D074-03D6-4997-9BA6-FABF15AAB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Syntaxe</a:t>
            </a:r>
            <a:r>
              <a:rPr lang="en-GB" dirty="0"/>
              <a:t> de recherche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A796F-4485-41F6-9346-FA528CCBE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fr-FR" b="1" i="0" dirty="0">
                <a:solidFill>
                  <a:srgbClr val="172B4D"/>
                </a:solidFill>
                <a:effectLst/>
                <a:latin typeface="CharlieSans"/>
              </a:rPr>
              <a:t>Rechercher une correspondance exacte</a:t>
            </a:r>
            <a:r>
              <a:rPr lang="fr-FR" b="0" i="0" dirty="0">
                <a:solidFill>
                  <a:srgbClr val="172B4D"/>
                </a:solidFill>
                <a:effectLst/>
                <a:latin typeface="CharlieSans"/>
              </a:rPr>
              <a:t>: « texte à rechercher »</a:t>
            </a:r>
          </a:p>
          <a:p>
            <a:pPr lvl="1"/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Utilisez des guillemets doubles autour de votre terme de recherche pour trouver un mot ou une expression spécifique. Par exemple, « feuille de route du produit » recherchera le contenu qui contient l'expression « feuille de route du produit »</a:t>
            </a:r>
          </a:p>
          <a:p>
            <a:pPr lvl="2"/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Confluence </a:t>
            </a:r>
            <a:r>
              <a:rPr lang="fr-FR" b="1" i="0" dirty="0">
                <a:solidFill>
                  <a:srgbClr val="172B4D"/>
                </a:solidFill>
                <a:effectLst/>
                <a:latin typeface="-apple-system"/>
              </a:rPr>
              <a:t>ignore</a:t>
            </a: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 les mots courants ( </a:t>
            </a:r>
            <a:r>
              <a:rPr lang="fr-FR" b="0" i="0" u="none" strike="noStrike" dirty="0">
                <a:solidFill>
                  <a:srgbClr val="0052CC"/>
                </a:solidFill>
                <a:effectLst/>
                <a:latin typeface="-apple-system"/>
                <a:hlinkClick r:id="rId2"/>
              </a:rPr>
              <a:t>mots vides</a:t>
            </a: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 ) — tels que « et », « le », « ou » et « il » — même s'ils sont inclus entre guillemets doubles.</a:t>
            </a:r>
            <a:endParaRPr lang="fr-FR" dirty="0">
              <a:solidFill>
                <a:srgbClr val="172B4D"/>
              </a:solidFill>
              <a:latin typeface="-apple-system"/>
            </a:endParaRPr>
          </a:p>
          <a:p>
            <a:pPr lvl="2"/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Confluence </a:t>
            </a:r>
            <a:r>
              <a:rPr lang="fr-FR" b="1" i="0" dirty="0">
                <a:solidFill>
                  <a:srgbClr val="172B4D"/>
                </a:solidFill>
                <a:effectLst/>
                <a:latin typeface="-apple-system"/>
              </a:rPr>
              <a:t>ignore</a:t>
            </a: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 tous les symboles, tels que les traits d'union ou les traits de soulignement, même s'ils sont inclus entre guillemets doubles.</a:t>
            </a:r>
          </a:p>
          <a:p>
            <a:pPr lvl="2"/>
            <a:endParaRPr lang="fr-FR" dirty="0">
              <a:solidFill>
                <a:srgbClr val="172B4D"/>
              </a:solidFill>
              <a:latin typeface="-apple-system"/>
            </a:endParaRPr>
          </a:p>
          <a:p>
            <a:pPr lvl="2"/>
            <a:endParaRPr lang="fr-FR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2"/>
            <a:endParaRPr lang="fr-FR" dirty="0">
              <a:solidFill>
                <a:srgbClr val="172B4D"/>
              </a:solidFill>
              <a:latin typeface="-apple-system"/>
            </a:endParaRPr>
          </a:p>
          <a:p>
            <a:pPr lvl="2"/>
            <a:endParaRPr lang="fr-FR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2"/>
            <a:endParaRPr lang="fr-FR" dirty="0">
              <a:solidFill>
                <a:srgbClr val="172B4D"/>
              </a:solidFill>
              <a:latin typeface="-apple-system"/>
            </a:endParaRPr>
          </a:p>
          <a:p>
            <a:pPr lvl="3"/>
            <a:r>
              <a:rPr lang="fr-FR" b="1" i="0" dirty="0">
                <a:solidFill>
                  <a:srgbClr val="172B4D"/>
                </a:solidFill>
                <a:effectLst/>
                <a:latin typeface="-apple-system"/>
              </a:rPr>
              <a:t>Évitez d'utiliser des caractères spéciaux</a:t>
            </a: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, tels que des tirets, dans les </a:t>
            </a:r>
            <a:r>
              <a:rPr lang="fr-FR" b="1" i="0" dirty="0">
                <a:solidFill>
                  <a:srgbClr val="172B4D"/>
                </a:solidFill>
                <a:effectLst/>
                <a:latin typeface="-apple-system"/>
              </a:rPr>
              <a:t>noms de page ou de pièce jointe</a:t>
            </a:r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, car ils peuvent ne pas être trouvés par la recherche Confluence.</a:t>
            </a:r>
          </a:p>
          <a:p>
            <a:pPr lvl="3"/>
            <a:endParaRPr lang="fr-FR" dirty="0">
              <a:solidFill>
                <a:srgbClr val="172B4D"/>
              </a:solidFill>
              <a:latin typeface="-apple-system"/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76B36-8135-41B5-A116-A8951BD11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39F5-4F7A-45F6-B87A-7F3CD1630DEA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F6338-90DE-4F25-8887-C500AA9F5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50" b="1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Classification HARDIS GROUP : </a:t>
            </a:r>
            <a:r>
              <a:rPr lang="fr-FR" sz="1050" b="1" dirty="0">
                <a:solidFill>
                  <a:srgbClr val="FFFF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INTERNE C3</a:t>
            </a:r>
            <a:endParaRPr lang="fr-FR" sz="900" dirty="0">
              <a:solidFill>
                <a:srgbClr val="FFFF00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84072-212A-4B5D-87AC-09A2CF571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A704-4501-46E4-A164-D10840A0A28B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8" name="Graphic 7" descr="Lightbulb and gear with solid fill">
            <a:extLst>
              <a:ext uri="{FF2B5EF4-FFF2-40B4-BE49-F238E27FC236}">
                <a16:creationId xmlns:a16="http://schemas.microsoft.com/office/drawing/2014/main" id="{FB2D6807-5992-4DBA-935C-AFC9A5179F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5590" y="38862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4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FD5D5-87D0-4D54-BBF0-3B5A23437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Syntaxe</a:t>
            </a:r>
            <a:r>
              <a:rPr lang="en-GB" dirty="0"/>
              <a:t> de recherche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2CD31-8AB8-4DE5-80CF-B5EDE0BC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39F5-4F7A-45F6-B87A-7F3CD1630DEA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211F5-168A-4FD0-8A35-B0CF1DB81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50" b="1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Classification HARDIS GROUP : </a:t>
            </a:r>
            <a:r>
              <a:rPr lang="fr-FR" sz="1050" b="1" dirty="0">
                <a:solidFill>
                  <a:srgbClr val="FFFF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INTERNE C3</a:t>
            </a:r>
            <a:endParaRPr lang="fr-FR" sz="900" dirty="0">
              <a:solidFill>
                <a:srgbClr val="FFFF00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E9FD9-EE38-4D7B-B65B-8B59846C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A704-4501-46E4-A164-D10840A0A28B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6F69DC0-4015-4F7F-9747-BABC2DC4A0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79406"/>
              </p:ext>
            </p:extLst>
          </p:nvPr>
        </p:nvGraphicFramePr>
        <p:xfrm>
          <a:off x="2215861" y="2081068"/>
          <a:ext cx="7279122" cy="2554061"/>
        </p:xfrm>
        <a:graphic>
          <a:graphicData uri="http://schemas.openxmlformats.org/drawingml/2006/table">
            <a:tbl>
              <a:tblPr/>
              <a:tblGrid>
                <a:gridCol w="2426374">
                  <a:extLst>
                    <a:ext uri="{9D8B030D-6E8A-4147-A177-3AD203B41FA5}">
                      <a16:colId xmlns:a16="http://schemas.microsoft.com/office/drawing/2014/main" val="2907763244"/>
                    </a:ext>
                  </a:extLst>
                </a:gridCol>
                <a:gridCol w="2426374">
                  <a:extLst>
                    <a:ext uri="{9D8B030D-6E8A-4147-A177-3AD203B41FA5}">
                      <a16:colId xmlns:a16="http://schemas.microsoft.com/office/drawing/2014/main" val="1990979315"/>
                    </a:ext>
                  </a:extLst>
                </a:gridCol>
                <a:gridCol w="2426374">
                  <a:extLst>
                    <a:ext uri="{9D8B030D-6E8A-4147-A177-3AD203B41FA5}">
                      <a16:colId xmlns:a16="http://schemas.microsoft.com/office/drawing/2014/main" val="186907973"/>
                    </a:ext>
                  </a:extLst>
                </a:gridCol>
              </a:tblGrid>
              <a:tr h="19661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>
                          <a:solidFill>
                            <a:srgbClr val="42526E"/>
                          </a:solidFill>
                          <a:effectLst/>
                        </a:rPr>
                        <a:t>Caractère générique</a:t>
                      </a:r>
                    </a:p>
                  </a:txBody>
                  <a:tcPr marL="45964" marR="45964" marT="27578" marB="27578" anchor="ctr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>
                          <a:solidFill>
                            <a:srgbClr val="42526E"/>
                          </a:solidFill>
                          <a:effectLst/>
                        </a:rPr>
                        <a:t>La description</a:t>
                      </a:r>
                    </a:p>
                  </a:txBody>
                  <a:tcPr marL="45964" marR="45964" marT="27578" marB="27578" anchor="ctr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>
                          <a:solidFill>
                            <a:srgbClr val="42526E"/>
                          </a:solidFill>
                          <a:effectLst/>
                        </a:rPr>
                        <a:t>Exemple</a:t>
                      </a:r>
                    </a:p>
                  </a:txBody>
                  <a:tcPr marL="45964" marR="45964" marT="27578" marB="27578" anchor="ctr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71313"/>
                  </a:ext>
                </a:extLst>
              </a:tr>
              <a:tr h="720913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>
                          <a:effectLst/>
                        </a:rPr>
                        <a:t>Plusieurs caractères</a:t>
                      </a:r>
                    </a:p>
                  </a:txBody>
                  <a:tcPr marL="45964" marR="45964" marT="45964" marB="45964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>
                          <a:effectLst/>
                        </a:rPr>
                        <a:t>Utilisez un astérisque (*) à la fin de votre mot pour remplacer plusieurs caractères.</a:t>
                      </a:r>
                    </a:p>
                  </a:txBody>
                  <a:tcPr marL="45964" marR="45964" marT="45964" marB="45964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1">
                          <a:effectLst/>
                        </a:rPr>
                        <a:t>print*</a:t>
                      </a:r>
                      <a:r>
                        <a:rPr lang="fr-FR" sz="1100">
                          <a:effectLst/>
                        </a:rPr>
                        <a:t> trouve le contenu contenant 'printer', 'printing', 'prints' et ainsi de suite.</a:t>
                      </a:r>
                    </a:p>
                  </a:txBody>
                  <a:tcPr marL="45964" marR="45964" marT="45964" marB="45964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425095"/>
                  </a:ext>
                </a:extLst>
              </a:tr>
              <a:tr h="805176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dirty="0" err="1">
                          <a:effectLst/>
                        </a:rPr>
                        <a:t>Plusieurs</a:t>
                      </a:r>
                      <a:r>
                        <a:rPr lang="en-GB" sz="1100" dirty="0">
                          <a:effectLst/>
                        </a:rPr>
                        <a:t> </a:t>
                      </a:r>
                      <a:r>
                        <a:rPr lang="en-GB" sz="1100" dirty="0" err="1">
                          <a:effectLst/>
                        </a:rPr>
                        <a:t>caractères</a:t>
                      </a:r>
                      <a:r>
                        <a:rPr lang="en-GB" sz="1100" dirty="0">
                          <a:effectLst/>
                        </a:rPr>
                        <a:t> </a:t>
                      </a:r>
                      <a:r>
                        <a:rPr lang="en-GB" sz="1100" dirty="0" err="1">
                          <a:effectLst/>
                        </a:rPr>
                        <a:t>génériques</a:t>
                      </a:r>
                      <a:endParaRPr lang="en-GB" sz="1100" dirty="0">
                        <a:effectLst/>
                      </a:endParaRPr>
                    </a:p>
                  </a:txBody>
                  <a:tcPr marL="45964" marR="45964" marT="45964" marB="45964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>
                          <a:effectLst/>
                        </a:rPr>
                        <a:t>Utilisez des astérisques (*) pour ajouter plusieurs caractères génériques à plusieurs caractères</a:t>
                      </a:r>
                    </a:p>
                  </a:txBody>
                  <a:tcPr marL="45964" marR="45964" marT="45964" marB="45964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1">
                          <a:effectLst/>
                        </a:rPr>
                        <a:t>r*c*</a:t>
                      </a:r>
                      <a:r>
                        <a:rPr lang="fr-FR" sz="1100">
                          <a:effectLst/>
                        </a:rPr>
                        <a:t> trouve le contenu contenant 'react', 'recovery', 'refactor' et ainsi de suite.</a:t>
                      </a:r>
                    </a:p>
                  </a:txBody>
                  <a:tcPr marL="45964" marR="45964" marT="45964" marB="45964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047442"/>
                  </a:ext>
                </a:extLst>
              </a:tr>
              <a:tr h="805176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>
                          <a:effectLst/>
                        </a:rPr>
                        <a:t>Caractère unique</a:t>
                      </a:r>
                    </a:p>
                  </a:txBody>
                  <a:tcPr marL="45964" marR="45964" marT="45964" marB="45964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>
                          <a:effectLst/>
                        </a:rPr>
                        <a:t>Utilisez un point d'interrogation (?) pour remplacer un seul caractère dans votre recherche.</a:t>
                      </a:r>
                    </a:p>
                  </a:txBody>
                  <a:tcPr marL="45964" marR="45964" marT="45964" marB="45964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1" dirty="0" err="1">
                          <a:effectLst/>
                        </a:rPr>
                        <a:t>b?tter</a:t>
                      </a:r>
                      <a:r>
                        <a:rPr lang="fr-FR" sz="1100" dirty="0">
                          <a:effectLst/>
                        </a:rPr>
                        <a:t> trouve le contenu contenant 'beurre', 'amer', 'mieux', '</a:t>
                      </a:r>
                      <a:r>
                        <a:rPr lang="fr-FR" sz="1100" dirty="0" err="1">
                          <a:effectLst/>
                        </a:rPr>
                        <a:t>batter</a:t>
                      </a:r>
                      <a:r>
                        <a:rPr lang="fr-FR" sz="1100" dirty="0">
                          <a:effectLst/>
                        </a:rPr>
                        <a:t>' et ainsi de suit</a:t>
                      </a:r>
                    </a:p>
                  </a:txBody>
                  <a:tcPr marL="45964" marR="45964" marT="45964" marB="45964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97362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09FCE08-E8EC-41D4-A4C2-E71513F2ED4C}"/>
              </a:ext>
            </a:extLst>
          </p:cNvPr>
          <p:cNvSpPr txBox="1"/>
          <p:nvPr/>
        </p:nvSpPr>
        <p:spPr>
          <a:xfrm>
            <a:off x="498765" y="120003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b="0" i="0" dirty="0">
                <a:solidFill>
                  <a:srgbClr val="172B4D"/>
                </a:solidFill>
                <a:effectLst/>
                <a:latin typeface="CharlieSans"/>
              </a:rPr>
              <a:t>Recherche à l'aide de </a:t>
            </a:r>
            <a:r>
              <a:rPr lang="fr-FR" b="1" i="0" dirty="0">
                <a:solidFill>
                  <a:srgbClr val="172B4D"/>
                </a:solidFill>
                <a:effectLst/>
                <a:latin typeface="CharlieSans"/>
              </a:rPr>
              <a:t>caractères génériques</a:t>
            </a:r>
            <a:r>
              <a:rPr lang="fr-FR" b="0" i="0" dirty="0">
                <a:solidFill>
                  <a:srgbClr val="172B4D"/>
                </a:solidFill>
                <a:effectLst/>
                <a:latin typeface="CharlieSans"/>
              </a:rPr>
              <a:t>:  </a:t>
            </a:r>
            <a:r>
              <a:rPr lang="fr-FR" sz="3200" b="1" i="0" dirty="0">
                <a:solidFill>
                  <a:srgbClr val="172B4D"/>
                </a:solidFill>
                <a:effectLst/>
                <a:latin typeface="CharlieSans"/>
              </a:rPr>
              <a:t>* ?</a:t>
            </a:r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0522BD5F-B1D1-4BC6-9A16-6FEAFF086D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0329" y="4838421"/>
            <a:ext cx="7389090" cy="12003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Confluence 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ne </a:t>
            </a:r>
            <a:r>
              <a:rPr kumimoji="0" lang="en-US" altLang="en-US" b="1" i="0" u="none" strike="noStrike" cap="none" normalizeH="0" baseline="0" dirty="0" err="1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prends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 pas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en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 charge les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caractères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génériques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 de début.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 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Cela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signifie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 que la recherche de  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SFMono-Medium"/>
              </a:rPr>
              <a:t>*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172B4D"/>
                </a:solidFill>
                <a:effectLst/>
                <a:latin typeface="SFMono-Medium"/>
              </a:rPr>
              <a:t>romage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 ne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renverra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 pas fromage.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dirty="0">
              <a:solidFill>
                <a:srgbClr val="172B4D"/>
              </a:solidFill>
              <a:latin typeface="-apple-system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Astuce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 Reflex:  la recherche d’un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programme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 HLQS0CPR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9" name="Graphic 18" descr="Megaphone1 outline">
            <a:extLst>
              <a:ext uri="{FF2B5EF4-FFF2-40B4-BE49-F238E27FC236}">
                <a16:creationId xmlns:a16="http://schemas.microsoft.com/office/drawing/2014/main" id="{D47466AE-059C-400C-85EB-3B6B35773B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8946" y="4981384"/>
            <a:ext cx="914400" cy="914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240A86F-5A36-4A8B-89A7-D285073E4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056" y="5416999"/>
            <a:ext cx="3242107" cy="107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638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40CDA-BEE4-433C-A80C-DD0F4C9E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Syntaxe</a:t>
            </a:r>
            <a:r>
              <a:rPr lang="en-GB" dirty="0"/>
              <a:t> de recherche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B4932-94C9-4590-A3B8-B5EA3172A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7" y="1188555"/>
            <a:ext cx="11403725" cy="4964180"/>
          </a:xfrm>
        </p:spPr>
        <p:txBody>
          <a:bodyPr/>
          <a:lstStyle/>
          <a:p>
            <a:pPr algn="l"/>
            <a:r>
              <a:rPr lang="fr-FR" b="1" i="0" dirty="0">
                <a:solidFill>
                  <a:srgbClr val="172B4D"/>
                </a:solidFill>
                <a:effectLst/>
                <a:latin typeface="CharlieSans"/>
              </a:rPr>
              <a:t>Combiner</a:t>
            </a:r>
            <a:r>
              <a:rPr lang="fr-FR" b="0" i="0" dirty="0">
                <a:solidFill>
                  <a:srgbClr val="172B4D"/>
                </a:solidFill>
                <a:effectLst/>
                <a:latin typeface="CharlieSans"/>
              </a:rPr>
              <a:t> les termes de recherche : </a:t>
            </a:r>
            <a:r>
              <a:rPr lang="fr-FR" b="1" i="0" dirty="0">
                <a:solidFill>
                  <a:srgbClr val="172B4D"/>
                </a:solidFill>
                <a:effectLst/>
                <a:latin typeface="CharlieSans"/>
              </a:rPr>
              <a:t>OR AND</a:t>
            </a:r>
          </a:p>
          <a:p>
            <a:pPr marL="0" indent="0">
              <a:buNone/>
            </a:pPr>
            <a:b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1B93C-5828-4772-A747-476B9AA96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39F5-4F7A-45F6-B87A-7F3CD1630DEA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002758-260D-4899-B09A-C52FBFBF5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50" b="1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Classification HARDIS GROUP : </a:t>
            </a:r>
            <a:r>
              <a:rPr lang="fr-FR" sz="1050" b="1" dirty="0">
                <a:solidFill>
                  <a:srgbClr val="FFFF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INTERNE C3</a:t>
            </a:r>
            <a:endParaRPr lang="fr-FR" sz="900" dirty="0">
              <a:solidFill>
                <a:srgbClr val="FFFF00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E680F-4F28-479D-9001-BA29D71DA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A704-4501-46E4-A164-D10840A0A28B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1B899A2-1A88-47C5-B624-E262F0B14C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42464"/>
              </p:ext>
            </p:extLst>
          </p:nvPr>
        </p:nvGraphicFramePr>
        <p:xfrm>
          <a:off x="1588833" y="1642872"/>
          <a:ext cx="8700477" cy="1577471"/>
        </p:xfrm>
        <a:graphic>
          <a:graphicData uri="http://schemas.openxmlformats.org/drawingml/2006/table">
            <a:tbl>
              <a:tblPr/>
              <a:tblGrid>
                <a:gridCol w="978876">
                  <a:extLst>
                    <a:ext uri="{9D8B030D-6E8A-4147-A177-3AD203B41FA5}">
                      <a16:colId xmlns:a16="http://schemas.microsoft.com/office/drawing/2014/main" val="2150227616"/>
                    </a:ext>
                  </a:extLst>
                </a:gridCol>
                <a:gridCol w="4276436">
                  <a:extLst>
                    <a:ext uri="{9D8B030D-6E8A-4147-A177-3AD203B41FA5}">
                      <a16:colId xmlns:a16="http://schemas.microsoft.com/office/drawing/2014/main" val="2389094494"/>
                    </a:ext>
                  </a:extLst>
                </a:gridCol>
                <a:gridCol w="3445165">
                  <a:extLst>
                    <a:ext uri="{9D8B030D-6E8A-4147-A177-3AD203B41FA5}">
                      <a16:colId xmlns:a16="http://schemas.microsoft.com/office/drawing/2014/main" val="1320105734"/>
                    </a:ext>
                  </a:extLst>
                </a:gridCol>
              </a:tblGrid>
              <a:tr h="2135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>
                          <a:solidFill>
                            <a:srgbClr val="42526E"/>
                          </a:solidFill>
                          <a:effectLst/>
                        </a:rPr>
                        <a:t>Opérateur</a:t>
                      </a:r>
                    </a:p>
                  </a:txBody>
                  <a:tcPr marL="61437" marR="61437" marT="36862" marB="36862" anchor="ctr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dirty="0">
                          <a:solidFill>
                            <a:srgbClr val="42526E"/>
                          </a:solidFill>
                          <a:effectLst/>
                        </a:rPr>
                        <a:t>La description</a:t>
                      </a:r>
                    </a:p>
                  </a:txBody>
                  <a:tcPr marL="61437" marR="61437" marT="36862" marB="36862" anchor="ctr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dirty="0" err="1">
                          <a:solidFill>
                            <a:srgbClr val="42526E"/>
                          </a:solidFill>
                          <a:effectLst/>
                        </a:rPr>
                        <a:t>Exemple</a:t>
                      </a:r>
                      <a:endParaRPr lang="en-GB" sz="1200" b="0" dirty="0">
                        <a:solidFill>
                          <a:srgbClr val="42526E"/>
                        </a:solidFill>
                        <a:effectLst/>
                      </a:endParaRPr>
                    </a:p>
                  </a:txBody>
                  <a:tcPr marL="61437" marR="61437" marT="36862" marB="36862" anchor="ctr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138393"/>
                  </a:ext>
                </a:extLst>
              </a:tr>
              <a:tr h="62759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>
                          <a:effectLst/>
                        </a:rPr>
                        <a:t>OU</a:t>
                      </a:r>
                    </a:p>
                  </a:txBody>
                  <a:tcPr marL="61437" marR="61437" marT="61437" marB="61437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dirty="0">
                          <a:effectLst/>
                        </a:rPr>
                        <a:t>Utilisez </a:t>
                      </a:r>
                      <a:r>
                        <a:rPr lang="fr-FR" sz="1200" b="1" dirty="0">
                          <a:effectLst/>
                        </a:rPr>
                        <a:t>OR</a:t>
                      </a:r>
                      <a:r>
                        <a:rPr lang="fr-FR" sz="1200" dirty="0">
                          <a:effectLst/>
                        </a:rPr>
                        <a:t> (en majuscules) pour rechercher un contenu contenant l'un des termes.</a:t>
                      </a:r>
                    </a:p>
                  </a:txBody>
                  <a:tcPr marL="61437" marR="61437" marT="61437" marB="61437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1" dirty="0">
                          <a:effectLst/>
                        </a:rPr>
                        <a:t>craie OR fromage</a:t>
                      </a:r>
                      <a:r>
                        <a:rPr lang="fr-FR" sz="1200" dirty="0">
                          <a:effectLst/>
                        </a:rPr>
                        <a:t> trouve un contenu contenant soit 'craie' soit 'fromage'</a:t>
                      </a:r>
                    </a:p>
                  </a:txBody>
                  <a:tcPr marL="61437" marR="61437" marT="61437" marB="61437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8649220"/>
                  </a:ext>
                </a:extLst>
              </a:tr>
              <a:tr h="69327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>
                          <a:effectLst/>
                        </a:rPr>
                        <a:t>ET</a:t>
                      </a:r>
                    </a:p>
                  </a:txBody>
                  <a:tcPr marL="61437" marR="61437" marT="61437" marB="61437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dirty="0">
                          <a:effectLst/>
                        </a:rPr>
                        <a:t>Utilisez </a:t>
                      </a:r>
                      <a:r>
                        <a:rPr lang="fr-FR" sz="1200" b="1" dirty="0">
                          <a:effectLst/>
                        </a:rPr>
                        <a:t>AND</a:t>
                      </a:r>
                      <a:r>
                        <a:rPr lang="fr-FR" sz="1200" dirty="0">
                          <a:effectLst/>
                        </a:rPr>
                        <a:t> (en majuscules) pour rechercher un contenu contenant plusieurs termes de recherche.</a:t>
                      </a:r>
                    </a:p>
                  </a:txBody>
                  <a:tcPr marL="61437" marR="61437" marT="61437" marB="61437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1" dirty="0">
                          <a:effectLst/>
                        </a:rPr>
                        <a:t>craie AND fromage</a:t>
                      </a:r>
                      <a:r>
                        <a:rPr lang="fr-FR" sz="1200" dirty="0">
                          <a:effectLst/>
                        </a:rPr>
                        <a:t> trouve le contenu contenant à la fois 'craie' et 'fromage'</a:t>
                      </a:r>
                    </a:p>
                  </a:txBody>
                  <a:tcPr marL="61437" marR="61437" marT="61437" marB="61437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162319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464DA534-BD78-4F7B-9E89-228E410FA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5817" y="1045405"/>
            <a:ext cx="4071974" cy="47671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118965-2536-4571-8D2E-B17D2C98A201}"/>
              </a:ext>
            </a:extLst>
          </p:cNvPr>
          <p:cNvSpPr txBox="1"/>
          <p:nvPr/>
        </p:nvSpPr>
        <p:spPr>
          <a:xfrm>
            <a:off x="511962" y="3363493"/>
            <a:ext cx="609600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fr-FR" sz="1700" b="1" i="0" dirty="0">
                <a:solidFill>
                  <a:srgbClr val="172B4D"/>
                </a:solidFill>
                <a:effectLst/>
                <a:latin typeface="CharlieSans"/>
              </a:rPr>
              <a:t>Exclure</a:t>
            </a:r>
            <a:r>
              <a:rPr lang="fr-FR" sz="1700" b="0" i="0" dirty="0">
                <a:solidFill>
                  <a:srgbClr val="172B4D"/>
                </a:solidFill>
                <a:effectLst/>
                <a:latin typeface="CharlieSans"/>
              </a:rPr>
              <a:t> des mots de votre recherche : </a:t>
            </a:r>
            <a:r>
              <a:rPr lang="fr-FR" sz="1700" b="1" i="0" dirty="0">
                <a:solidFill>
                  <a:srgbClr val="172B4D"/>
                </a:solidFill>
                <a:effectLst/>
                <a:latin typeface="CharlieSans"/>
              </a:rPr>
              <a:t>NOT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5189A08-F572-4428-9FC8-5A2C6A777F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351091"/>
              </p:ext>
            </p:extLst>
          </p:nvPr>
        </p:nvGraphicFramePr>
        <p:xfrm>
          <a:off x="1154548" y="3747460"/>
          <a:ext cx="5721270" cy="2346050"/>
        </p:xfrm>
        <a:graphic>
          <a:graphicData uri="http://schemas.openxmlformats.org/drawingml/2006/table">
            <a:tbl>
              <a:tblPr/>
              <a:tblGrid>
                <a:gridCol w="1792130">
                  <a:extLst>
                    <a:ext uri="{9D8B030D-6E8A-4147-A177-3AD203B41FA5}">
                      <a16:colId xmlns:a16="http://schemas.microsoft.com/office/drawing/2014/main" val="2035378535"/>
                    </a:ext>
                  </a:extLst>
                </a:gridCol>
                <a:gridCol w="1964570">
                  <a:extLst>
                    <a:ext uri="{9D8B030D-6E8A-4147-A177-3AD203B41FA5}">
                      <a16:colId xmlns:a16="http://schemas.microsoft.com/office/drawing/2014/main" val="4035511567"/>
                    </a:ext>
                  </a:extLst>
                </a:gridCol>
                <a:gridCol w="1964570">
                  <a:extLst>
                    <a:ext uri="{9D8B030D-6E8A-4147-A177-3AD203B41FA5}">
                      <a16:colId xmlns:a16="http://schemas.microsoft.com/office/drawing/2014/main" val="1106418427"/>
                    </a:ext>
                  </a:extLst>
                </a:gridCol>
              </a:tblGrid>
              <a:tr h="23104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>
                          <a:solidFill>
                            <a:srgbClr val="42526E"/>
                          </a:solidFill>
                          <a:effectLst/>
                        </a:rPr>
                        <a:t>Opérateur</a:t>
                      </a:r>
                    </a:p>
                  </a:txBody>
                  <a:tcPr marL="64302" marR="64302" marT="38581" marB="38581" anchor="ctr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>
                          <a:solidFill>
                            <a:srgbClr val="42526E"/>
                          </a:solidFill>
                          <a:effectLst/>
                        </a:rPr>
                        <a:t>La description</a:t>
                      </a:r>
                    </a:p>
                  </a:txBody>
                  <a:tcPr marL="64302" marR="64302" marT="38581" marB="38581" anchor="ctr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>
                          <a:solidFill>
                            <a:srgbClr val="42526E"/>
                          </a:solidFill>
                          <a:effectLst/>
                        </a:rPr>
                        <a:t>Exemple</a:t>
                      </a:r>
                    </a:p>
                  </a:txBody>
                  <a:tcPr marL="64302" marR="64302" marT="38581" marB="38581" anchor="ctr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366660"/>
                  </a:ext>
                </a:extLst>
              </a:tr>
              <a:tr h="764224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>
                          <a:effectLst/>
                        </a:rPr>
                        <a:t>NE PAS</a:t>
                      </a:r>
                    </a:p>
                  </a:txBody>
                  <a:tcPr marL="64302" marR="64302" marT="64302" marB="64302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dirty="0">
                          <a:effectLst/>
                        </a:rPr>
                        <a:t>Utilisez </a:t>
                      </a:r>
                      <a:r>
                        <a:rPr lang="fr-FR" sz="1200" b="1" dirty="0">
                          <a:effectLst/>
                        </a:rPr>
                        <a:t>NOT</a:t>
                      </a:r>
                      <a:r>
                        <a:rPr lang="fr-FR" sz="1200" dirty="0">
                          <a:effectLst/>
                        </a:rPr>
                        <a:t> (en majuscules) pour exclure un mot de votre recherche.</a:t>
                      </a:r>
                    </a:p>
                  </a:txBody>
                  <a:tcPr marL="64302" marR="64302" marT="64302" marB="64302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1">
                          <a:effectLst/>
                        </a:rPr>
                        <a:t>craie NOT </a:t>
                      </a:r>
                      <a:r>
                        <a:rPr lang="fr-FR" sz="1200" b="1" dirty="0">
                          <a:effectLst/>
                        </a:rPr>
                        <a:t>fromage</a:t>
                      </a:r>
                      <a:r>
                        <a:rPr lang="fr-FR" sz="1200" dirty="0">
                          <a:effectLst/>
                        </a:rPr>
                        <a:t> trouve un contenu contenant 'craie' mais PAS 'fromage'</a:t>
                      </a:r>
                    </a:p>
                  </a:txBody>
                  <a:tcPr marL="64302" marR="64302" marT="64302" marB="64302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636846"/>
                  </a:ext>
                </a:extLst>
              </a:tr>
              <a:tr h="92671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dirty="0" err="1">
                          <a:effectLst/>
                        </a:rPr>
                        <a:t>Moins</a:t>
                      </a:r>
                      <a:r>
                        <a:rPr lang="en-GB" sz="1200" dirty="0">
                          <a:effectLst/>
                        </a:rPr>
                        <a:t> (-)</a:t>
                      </a:r>
                    </a:p>
                  </a:txBody>
                  <a:tcPr marL="64302" marR="64302" marT="64302" marB="64302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dirty="0">
                          <a:effectLst/>
                        </a:rPr>
                        <a:t>Mettez un signe moins (-) devant les mots que vous souhaitez omettre.</a:t>
                      </a:r>
                    </a:p>
                  </a:txBody>
                  <a:tcPr marL="64302" marR="64302" marT="64302" marB="64302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1" dirty="0">
                          <a:effectLst/>
                        </a:rPr>
                        <a:t>beurre AND craie -fromage</a:t>
                      </a:r>
                      <a:r>
                        <a:rPr lang="fr-FR" sz="1200" dirty="0">
                          <a:effectLst/>
                        </a:rPr>
                        <a:t> trouve le contenu contenant 'craie' et 'beurre' mais pas 'fromage'</a:t>
                      </a:r>
                    </a:p>
                  </a:txBody>
                  <a:tcPr marL="64302" marR="64302" marT="64302" marB="64302">
                    <a:lnL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FE1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065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5139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5FA7F-A171-41E0-BEC2-54665D5AC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Syntaxe</a:t>
            </a:r>
            <a:r>
              <a:rPr lang="en-GB" dirty="0"/>
              <a:t> de recherche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CA2B0-1BBF-496C-9B05-1C247CFFC7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fr-FR" b="0" i="0" dirty="0">
                <a:solidFill>
                  <a:srgbClr val="172B4D"/>
                </a:solidFill>
                <a:effectLst/>
                <a:latin typeface="CharlieSans"/>
              </a:rPr>
              <a:t>Rechercher des mots dont l'orthographe est similaire (recherche floue): </a:t>
            </a:r>
            <a:r>
              <a:rPr lang="fr-FR" sz="3200" b="1" i="0" dirty="0">
                <a:solidFill>
                  <a:srgbClr val="172B4D"/>
                </a:solidFill>
                <a:effectLst/>
                <a:latin typeface="CharlieSans"/>
              </a:rPr>
              <a:t>~</a:t>
            </a:r>
          </a:p>
          <a:p>
            <a:pPr lvl="1"/>
            <a:r>
              <a:rPr lang="fr-FR" b="0" i="0" dirty="0">
                <a:solidFill>
                  <a:srgbClr val="172B4D"/>
                </a:solidFill>
                <a:effectLst/>
                <a:latin typeface="-apple-system"/>
              </a:rPr>
              <a:t>Utilisez un tilde (~) pour rechercher des mots dont l'orthographe est similaire ou pour relever les fautes d'orthographe.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86CE9-6B99-4B42-9619-3E2231C86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39F5-4F7A-45F6-B87A-7F3CD1630DEA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73FD5-AEB7-4A16-9243-BB1FEA370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50" b="1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Classification HARDIS GROUP : </a:t>
            </a:r>
            <a:r>
              <a:rPr lang="fr-FR" sz="1050" b="1" dirty="0">
                <a:solidFill>
                  <a:srgbClr val="FFFF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INTERNE C3</a:t>
            </a:r>
            <a:endParaRPr lang="fr-FR" sz="900" dirty="0">
              <a:solidFill>
                <a:srgbClr val="FFFF00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E8C91-8344-46C0-A6EC-3E81EDBE2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A704-4501-46E4-A164-D10840A0A28B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A8184F-DBC2-43B5-816E-316D4E292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5" y="2247074"/>
            <a:ext cx="458152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667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25E15-4297-4626-961E-E5806AB12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 macro </a:t>
            </a:r>
            <a:r>
              <a:rPr lang="en-GB" dirty="0" err="1"/>
              <a:t>LiVESEARCH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221FC-D514-4261-9E9C-38AED50FB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372" y="1106601"/>
            <a:ext cx="11403725" cy="3982984"/>
          </a:xfrm>
        </p:spPr>
        <p:txBody>
          <a:bodyPr/>
          <a:lstStyle/>
          <a:p>
            <a:r>
              <a:rPr lang="en-GB" dirty="0"/>
              <a:t>La macro </a:t>
            </a:r>
            <a:r>
              <a:rPr lang="en-GB" dirty="0" err="1"/>
              <a:t>livesearch</a:t>
            </a:r>
            <a:r>
              <a:rPr lang="en-GB" dirty="0"/>
              <a:t> que </a:t>
            </a:r>
            <a:r>
              <a:rPr lang="en-GB" dirty="0" err="1"/>
              <a:t>l’on</a:t>
            </a:r>
            <a:r>
              <a:rPr lang="en-GB" dirty="0"/>
              <a:t> </a:t>
            </a:r>
            <a:r>
              <a:rPr lang="en-GB" dirty="0" err="1"/>
              <a:t>insère</a:t>
            </a:r>
            <a:r>
              <a:rPr lang="en-GB" dirty="0"/>
              <a:t> dans les pages confluence </a:t>
            </a:r>
            <a:r>
              <a:rPr lang="en-GB" dirty="0" err="1"/>
              <a:t>permet</a:t>
            </a:r>
            <a:r>
              <a:rPr lang="en-GB" dirty="0"/>
              <a:t> </a:t>
            </a:r>
            <a:r>
              <a:rPr lang="en-GB" dirty="0" err="1"/>
              <a:t>d’enregistrer</a:t>
            </a:r>
            <a:r>
              <a:rPr lang="en-GB" dirty="0"/>
              <a:t> des </a:t>
            </a:r>
            <a:r>
              <a:rPr lang="en-GB" dirty="0" err="1"/>
              <a:t>paramétres</a:t>
            </a:r>
            <a:r>
              <a:rPr lang="en-GB" dirty="0"/>
              <a:t> de recherche confluence sur les </a:t>
            </a:r>
            <a:r>
              <a:rPr lang="en-GB" dirty="0" err="1"/>
              <a:t>critères</a:t>
            </a:r>
            <a:r>
              <a:rPr lang="en-GB" dirty="0"/>
              <a:t>: </a:t>
            </a:r>
            <a:r>
              <a:rPr lang="en-GB" dirty="0" err="1"/>
              <a:t>espace</a:t>
            </a:r>
            <a:r>
              <a:rPr lang="en-GB" dirty="0"/>
              <a:t>, etiquette, type de </a:t>
            </a:r>
            <a:r>
              <a:rPr lang="en-GB" dirty="0" err="1"/>
              <a:t>contenu</a:t>
            </a:r>
            <a:r>
              <a:rPr lang="en-GB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B0748-F8BC-43F1-B0EC-57E9DA874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39F5-4F7A-45F6-B87A-7F3CD1630DEA}" type="datetime1">
              <a:rPr lang="fr-FR" smtClean="0"/>
              <a:t>17/06/2022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C976F3-666B-4227-9DC1-4054E92C7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50" b="1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Classification HARDIS GROUP : </a:t>
            </a:r>
            <a:r>
              <a:rPr lang="fr-FR" sz="1050" b="1" dirty="0">
                <a:solidFill>
                  <a:srgbClr val="FFFF00"/>
                </a:solidFill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INTERNE C3</a:t>
            </a:r>
            <a:endParaRPr lang="fr-FR" sz="900" dirty="0">
              <a:solidFill>
                <a:srgbClr val="FFFF00"/>
              </a:solidFill>
              <a:effectLst/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6D02E-29C7-4266-B3A2-4737811B8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A704-4501-46E4-A164-D10840A0A28B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4411858-11D6-445A-9024-3D73A282E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43" y="2076419"/>
            <a:ext cx="25527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70B18E-F6A2-47EE-A731-4144F2B67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0070" y="1723426"/>
            <a:ext cx="4842597" cy="30415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29E70E-4BDC-4B78-B597-8B205472F121}"/>
              </a:ext>
            </a:extLst>
          </p:cNvPr>
          <p:cNvSpPr txBox="1"/>
          <p:nvPr/>
        </p:nvSpPr>
        <p:spPr>
          <a:xfrm>
            <a:off x="378372" y="5334707"/>
            <a:ext cx="11274724" cy="61555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GB" sz="1700" dirty="0" err="1">
                <a:solidFill>
                  <a:schemeClr val="tx2"/>
                </a:solidFill>
                <a:latin typeface="Century Gothic" panose="020B0502020202020204" pitchFamily="34" charset="0"/>
              </a:rPr>
              <a:t>Inconvénient</a:t>
            </a:r>
            <a:r>
              <a:rPr lang="en-GB" sz="1700" dirty="0">
                <a:solidFill>
                  <a:schemeClr val="tx2"/>
                </a:solidFill>
                <a:latin typeface="Century Gothic" panose="020B0502020202020204" pitchFamily="34" charset="0"/>
              </a:rPr>
              <a:t>: la macro  ne </a:t>
            </a:r>
            <a:r>
              <a:rPr lang="en-GB" sz="1700" dirty="0" err="1">
                <a:solidFill>
                  <a:schemeClr val="tx2"/>
                </a:solidFill>
                <a:latin typeface="Century Gothic" panose="020B0502020202020204" pitchFamily="34" charset="0"/>
              </a:rPr>
              <a:t>permet</a:t>
            </a:r>
            <a:r>
              <a:rPr lang="en-GB" sz="1700" dirty="0">
                <a:solidFill>
                  <a:schemeClr val="tx2"/>
                </a:solidFill>
                <a:latin typeface="Century Gothic" panose="020B0502020202020204" pitchFamily="34" charset="0"/>
              </a:rPr>
              <a:t> pas de </a:t>
            </a:r>
            <a:r>
              <a:rPr lang="en-GB" sz="1700" dirty="0" err="1">
                <a:solidFill>
                  <a:schemeClr val="tx2"/>
                </a:solidFill>
                <a:latin typeface="Century Gothic" panose="020B0502020202020204" pitchFamily="34" charset="0"/>
              </a:rPr>
              <a:t>chercher</a:t>
            </a:r>
            <a:r>
              <a:rPr lang="en-GB" sz="1700" dirty="0">
                <a:solidFill>
                  <a:schemeClr val="tx2"/>
                </a:solidFill>
                <a:latin typeface="Century Gothic" panose="020B0502020202020204" pitchFamily="34" charset="0"/>
              </a:rPr>
              <a:t> dans </a:t>
            </a:r>
            <a:r>
              <a:rPr lang="en-GB" sz="1700" dirty="0" err="1">
                <a:solidFill>
                  <a:schemeClr val="tx2"/>
                </a:solidFill>
                <a:latin typeface="Century Gothic" panose="020B0502020202020204" pitchFamily="34" charset="0"/>
              </a:rPr>
              <a:t>plusieurs</a:t>
            </a:r>
            <a:r>
              <a:rPr lang="en-GB" sz="1700" dirty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r>
              <a:rPr lang="en-GB" sz="1700" dirty="0" err="1">
                <a:solidFill>
                  <a:schemeClr val="tx2"/>
                </a:solidFill>
                <a:latin typeface="Century Gothic" panose="020B0502020202020204" pitchFamily="34" charset="0"/>
              </a:rPr>
              <a:t>espaces</a:t>
            </a:r>
            <a:r>
              <a:rPr lang="en-GB" sz="1700" dirty="0">
                <a:solidFill>
                  <a:schemeClr val="tx2"/>
                </a:solidFill>
                <a:latin typeface="Century Gothic" panose="020B0502020202020204" pitchFamily="34" charset="0"/>
              </a:rPr>
              <a:t> ou des </a:t>
            </a:r>
            <a:r>
              <a:rPr lang="en-GB" sz="1700" dirty="0" err="1">
                <a:solidFill>
                  <a:schemeClr val="tx2"/>
                </a:solidFill>
                <a:latin typeface="Century Gothic" panose="020B0502020202020204" pitchFamily="34" charset="0"/>
              </a:rPr>
              <a:t>catégories</a:t>
            </a:r>
            <a:r>
              <a:rPr lang="en-GB" sz="1700" dirty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r>
              <a:rPr lang="en-GB" sz="1700" dirty="0" err="1">
                <a:solidFill>
                  <a:schemeClr val="tx2"/>
                </a:solidFill>
                <a:latin typeface="Century Gothic" panose="020B0502020202020204" pitchFamily="34" charset="0"/>
              </a:rPr>
              <a:t>d’espaces</a:t>
            </a:r>
            <a:endParaRPr lang="en-GB" sz="17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6311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HARDIS_GROUP">
  <a:themeElements>
    <a:clrScheme name="Gamme chromatique - Hardis Group">
      <a:dk1>
        <a:srgbClr val="3A3838"/>
      </a:dk1>
      <a:lt1>
        <a:srgbClr val="FFFFFF"/>
      </a:lt1>
      <a:dk2>
        <a:srgbClr val="3A3838"/>
      </a:dk2>
      <a:lt2>
        <a:srgbClr val="FFFFFF"/>
      </a:lt2>
      <a:accent1>
        <a:srgbClr val="009FE3"/>
      </a:accent1>
      <a:accent2>
        <a:srgbClr val="9CC335"/>
      </a:accent2>
      <a:accent3>
        <a:srgbClr val="FAB621"/>
      </a:accent3>
      <a:accent4>
        <a:srgbClr val="6DC4CD"/>
      </a:accent4>
      <a:accent5>
        <a:srgbClr val="E83E49"/>
      </a:accent5>
      <a:accent6>
        <a:srgbClr val="DC4090"/>
      </a:accent6>
      <a:hlink>
        <a:srgbClr val="0077AA"/>
      </a:hlink>
      <a:folHlink>
        <a:srgbClr val="B4206C"/>
      </a:folHlink>
    </a:clrScheme>
    <a:fontScheme name="Police thème Hardis Group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B0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algn="ctr">
          <a:defRPr sz="1050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hèmeHARDIS_GROUP" id="{FF5E080D-52C4-486F-8A63-BB63DF90D9C6}" vid="{D56B7B90-479A-482B-8F91-5009301C1D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ThèmeHARDIS_GROUP</Template>
  <TotalTime>203</TotalTime>
  <Words>941</Words>
  <Application>Microsoft Office PowerPoint</Application>
  <PresentationFormat>Widescreen</PresentationFormat>
  <Paragraphs>106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-apple-system</vt:lpstr>
      <vt:lpstr>Arial</vt:lpstr>
      <vt:lpstr>Century Gothic</vt:lpstr>
      <vt:lpstr>CharlieSans</vt:lpstr>
      <vt:lpstr>SFMono-Medium</vt:lpstr>
      <vt:lpstr>Wingdings</vt:lpstr>
      <vt:lpstr>ThèmeHARDIS_GROUP</vt:lpstr>
      <vt:lpstr>CONFLUENCE</vt:lpstr>
      <vt:lpstr>La Recherche dans confluence</vt:lpstr>
      <vt:lpstr>La zone recherche</vt:lpstr>
      <vt:lpstr>Classement du résultat de recherche</vt:lpstr>
      <vt:lpstr>Syntaxe de recherche </vt:lpstr>
      <vt:lpstr>Syntaxe de recherche</vt:lpstr>
      <vt:lpstr>Syntaxe de recherche</vt:lpstr>
      <vt:lpstr>Syntaxe de recherche</vt:lpstr>
      <vt:lpstr>La macro LiVESEARCH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CONFLUENCE</dc:title>
  <dc:creator>Christophe ALLIOT</dc:creator>
  <cp:lastModifiedBy>Christophe ALLIOT</cp:lastModifiedBy>
  <cp:revision>2</cp:revision>
  <dcterms:created xsi:type="dcterms:W3CDTF">2022-06-15T13:15:45Z</dcterms:created>
  <dcterms:modified xsi:type="dcterms:W3CDTF">2022-06-17T13:39:11Z</dcterms:modified>
</cp:coreProperties>
</file>